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88a33b487841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7452034aa4432d"/>
  </p:sldMasterIdLst>
  <p:sldIdLst>
    <p:sldId xmlns:r="http://schemas.openxmlformats.org/officeDocument/2006/relationships" id="256" r:id="R8699c9edab2947d2"/>
    <p:sldId xmlns:r="http://schemas.openxmlformats.org/officeDocument/2006/relationships" id="257" r:id="R960ac7e14a7e4d74"/>
    <p:sldId xmlns:r="http://schemas.openxmlformats.org/officeDocument/2006/relationships" id="258" r:id="Rc0930b69cdf4491d"/>
    <p:sldId xmlns:r="http://schemas.openxmlformats.org/officeDocument/2006/relationships" id="259" r:id="R29d8c24de1124af8"/>
    <p:sldId xmlns:r="http://schemas.openxmlformats.org/officeDocument/2006/relationships" id="260" r:id="R915c75b4d1c54113"/>
    <p:sldId xmlns:r="http://schemas.openxmlformats.org/officeDocument/2006/relationships" id="261" r:id="R1638c4e32f524b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7452034aa4432d" /><Relationship Type="http://schemas.openxmlformats.org/officeDocument/2006/relationships/slide" Target="/ppt/slides/slide1.xml" Id="R8699c9edab2947d2" /><Relationship Type="http://schemas.openxmlformats.org/officeDocument/2006/relationships/slide" Target="/ppt/slides/slide2.xml" Id="R960ac7e14a7e4d74" /><Relationship Type="http://schemas.openxmlformats.org/officeDocument/2006/relationships/slide" Target="/ppt/slides/slide3.xml" Id="Rc0930b69cdf4491d" /><Relationship Type="http://schemas.openxmlformats.org/officeDocument/2006/relationships/slide" Target="/ppt/slides/slide4.xml" Id="R29d8c24de1124af8" /><Relationship Type="http://schemas.openxmlformats.org/officeDocument/2006/relationships/slide" Target="/ppt/slides/slide5.xml" Id="R915c75b4d1c54113" /><Relationship Type="http://schemas.openxmlformats.org/officeDocument/2006/relationships/slide" Target="/ppt/slides/slide6.xml" Id="R1638c4e32f524b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1da50129a544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2ab88c27d4bb0" /><Relationship Type="http://schemas.openxmlformats.org/officeDocument/2006/relationships/theme" Target="/ppt/slideMasters/theme/theme1.xml" Id="Rc80b39138f8d4b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b2ab88c27d4b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ff2b388ef4c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938cd172c46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6002e3caa4d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5013baf7e43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5d134c9c343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6c787ecb64a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OUSTAD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OUSTAD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OUSTAD HOLDING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OUSTAD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OUSTAD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OUSTAD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1 463 018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74 485 652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75 217 105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OUSTAD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Rådyrfaret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914 156 564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OUSTAD HOLDING AS</a:t>
            </a:r>
          </a:p>
        </p:txBody>
      </p:sp>
    </p:spTree>
  </p:cSld>
  <p:clrMapOvr>
    <a:masterClrMapping xmlns:a="http://schemas.openxmlformats.org/drawingml/2006/main"/>
  </p:clrMapOvr>
</p:sld>
</file>