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1ac0aa7bd642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7244dd8c3b4732"/>
  </p:sldMasterIdLst>
  <p:sldIdLst>
    <p:sldId xmlns:r="http://schemas.openxmlformats.org/officeDocument/2006/relationships" id="256" r:id="R1d5d53dd9a354515"/>
    <p:sldId xmlns:r="http://schemas.openxmlformats.org/officeDocument/2006/relationships" id="257" r:id="R25bbbc01dc154790"/>
    <p:sldId xmlns:r="http://schemas.openxmlformats.org/officeDocument/2006/relationships" id="258" r:id="Rf6eb599411264572"/>
    <p:sldId xmlns:r="http://schemas.openxmlformats.org/officeDocument/2006/relationships" id="259" r:id="R00d263a5e0e84b0d"/>
    <p:sldId xmlns:r="http://schemas.openxmlformats.org/officeDocument/2006/relationships" id="260" r:id="Ra589ef8fe8474110"/>
    <p:sldId xmlns:r="http://schemas.openxmlformats.org/officeDocument/2006/relationships" id="261" r:id="R54308ab7151341a2"/>
    <p:sldId xmlns:r="http://schemas.openxmlformats.org/officeDocument/2006/relationships" id="262" r:id="R8022a17bea424c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7244dd8c3b4732" /><Relationship Type="http://schemas.openxmlformats.org/officeDocument/2006/relationships/slide" Target="/ppt/slides/slide1.xml" Id="R1d5d53dd9a354515" /><Relationship Type="http://schemas.openxmlformats.org/officeDocument/2006/relationships/slide" Target="/ppt/slides/slide2.xml" Id="R25bbbc01dc154790" /><Relationship Type="http://schemas.openxmlformats.org/officeDocument/2006/relationships/slide" Target="/ppt/slides/slide3.xml" Id="Rf6eb599411264572" /><Relationship Type="http://schemas.openxmlformats.org/officeDocument/2006/relationships/slide" Target="/ppt/slides/slide4.xml" Id="R00d263a5e0e84b0d" /><Relationship Type="http://schemas.openxmlformats.org/officeDocument/2006/relationships/slide" Target="/ppt/slides/slide5.xml" Id="Ra589ef8fe8474110" /><Relationship Type="http://schemas.openxmlformats.org/officeDocument/2006/relationships/slide" Target="/ppt/slides/slide6.xml" Id="R54308ab7151341a2" /><Relationship Type="http://schemas.openxmlformats.org/officeDocument/2006/relationships/slide" Target="/ppt/slides/slide7.xml" Id="R8022a17bea424c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fa5acfbcf649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5bbb1183b4e0b" /><Relationship Type="http://schemas.openxmlformats.org/officeDocument/2006/relationships/theme" Target="/ppt/slideMasters/theme/theme1.xml" Id="R8b57d745ca1343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e5bbb1183b4e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f5982a58a44c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69abb6311f40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541442cc44b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9f52ec2a544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ba2d6a4e304a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91e4596f4448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55b873cb444e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HJALLUM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HJALLUM HOLDING AS ble etablert [år] og holder til i Nesoddtangen.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2 933 754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8 473 905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13 364 716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ANDRÉ HJALLUM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PREBEN RENÉ HJALLUM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Movei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1450 Nesoddtangen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914 189 934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HJALLUM HOLDING AS</a:t>
            </a:r>
          </a:p>
        </p:txBody>
      </p:sp>
    </p:spTree>
  </p:cSld>
  <p:clrMapOvr>
    <a:masterClrMapping xmlns:a="http://schemas.openxmlformats.org/drawingml/2006/main"/>
  </p:clrMapOvr>
</p:sld>
</file>