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8209c30904c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57843958724ac2"/>
  </p:sldMasterIdLst>
  <p:sldIdLst>
    <p:sldId xmlns:r="http://schemas.openxmlformats.org/officeDocument/2006/relationships" id="256" r:id="R5bddc1ee6411486a"/>
    <p:sldId xmlns:r="http://schemas.openxmlformats.org/officeDocument/2006/relationships" id="257" r:id="R70888b4371784283"/>
    <p:sldId xmlns:r="http://schemas.openxmlformats.org/officeDocument/2006/relationships" id="258" r:id="R4146b4b4752f4bc2"/>
    <p:sldId xmlns:r="http://schemas.openxmlformats.org/officeDocument/2006/relationships" id="259" r:id="R335487bd9f5244c9"/>
    <p:sldId xmlns:r="http://schemas.openxmlformats.org/officeDocument/2006/relationships" id="260" r:id="Rabfdddf050dc4f8c"/>
    <p:sldId xmlns:r="http://schemas.openxmlformats.org/officeDocument/2006/relationships" id="261" r:id="Ra3f19b723014402a"/>
    <p:sldId xmlns:r="http://schemas.openxmlformats.org/officeDocument/2006/relationships" id="262" r:id="R8fbca384b56f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7843958724ac2" /><Relationship Type="http://schemas.openxmlformats.org/officeDocument/2006/relationships/slide" Target="/ppt/slides/slide1.xml" Id="R5bddc1ee6411486a" /><Relationship Type="http://schemas.openxmlformats.org/officeDocument/2006/relationships/slide" Target="/ppt/slides/slide2.xml" Id="R70888b4371784283" /><Relationship Type="http://schemas.openxmlformats.org/officeDocument/2006/relationships/slide" Target="/ppt/slides/slide3.xml" Id="R4146b4b4752f4bc2" /><Relationship Type="http://schemas.openxmlformats.org/officeDocument/2006/relationships/slide" Target="/ppt/slides/slide4.xml" Id="R335487bd9f5244c9" /><Relationship Type="http://schemas.openxmlformats.org/officeDocument/2006/relationships/slide" Target="/ppt/slides/slide5.xml" Id="Rabfdddf050dc4f8c" /><Relationship Type="http://schemas.openxmlformats.org/officeDocument/2006/relationships/slide" Target="/ppt/slides/slide6.xml" Id="Ra3f19b723014402a" /><Relationship Type="http://schemas.openxmlformats.org/officeDocument/2006/relationships/slide" Target="/ppt/slides/slide7.xml" Id="R8fbca384b56f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d614ae3f8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114f97b4440d3" /><Relationship Type="http://schemas.openxmlformats.org/officeDocument/2006/relationships/theme" Target="/ppt/slideMasters/theme/theme1.xml" Id="R46339a0ab79e4f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1114f97b44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57bde8c4e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ba222e83b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737b5470245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af59aadba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4b847d46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9f65d99544d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8cc1646a8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CHAPEL HILL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CHAPEL HILL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17 563 338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38 823 577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39 047 900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Lorentzen, Holmenveien 34E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914 205 360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