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bdd3b5cea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3c47d3ccd14541"/>
  </p:sldMasterIdLst>
  <p:sldIdLst>
    <p:sldId xmlns:r="http://schemas.openxmlformats.org/officeDocument/2006/relationships" id="256" r:id="Rfce9a8645fae4ea0"/>
    <p:sldId xmlns:r="http://schemas.openxmlformats.org/officeDocument/2006/relationships" id="257" r:id="R26b40c23a2594aba"/>
    <p:sldId xmlns:r="http://schemas.openxmlformats.org/officeDocument/2006/relationships" id="258" r:id="R435e3255b4854227"/>
    <p:sldId xmlns:r="http://schemas.openxmlformats.org/officeDocument/2006/relationships" id="259" r:id="Rb8b8e261cf1f4764"/>
    <p:sldId xmlns:r="http://schemas.openxmlformats.org/officeDocument/2006/relationships" id="260" r:id="R4f24ef3e03cf425b"/>
    <p:sldId xmlns:r="http://schemas.openxmlformats.org/officeDocument/2006/relationships" id="261" r:id="Rf167ae43cbb241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c47d3ccd14541" /><Relationship Type="http://schemas.openxmlformats.org/officeDocument/2006/relationships/slide" Target="/ppt/slides/slide1.xml" Id="Rfce9a8645fae4ea0" /><Relationship Type="http://schemas.openxmlformats.org/officeDocument/2006/relationships/slide" Target="/ppt/slides/slide2.xml" Id="R26b40c23a2594aba" /><Relationship Type="http://schemas.openxmlformats.org/officeDocument/2006/relationships/slide" Target="/ppt/slides/slide3.xml" Id="R435e3255b4854227" /><Relationship Type="http://schemas.openxmlformats.org/officeDocument/2006/relationships/slide" Target="/ppt/slides/slide4.xml" Id="Rb8b8e261cf1f4764" /><Relationship Type="http://schemas.openxmlformats.org/officeDocument/2006/relationships/slide" Target="/ppt/slides/slide5.xml" Id="R4f24ef3e03cf425b" /><Relationship Type="http://schemas.openxmlformats.org/officeDocument/2006/relationships/slide" Target="/ppt/slides/slide6.xml" Id="Rf167ae43cbb241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394054e1943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b8d4461d84ea3" /><Relationship Type="http://schemas.openxmlformats.org/officeDocument/2006/relationships/theme" Target="/ppt/slideMasters/theme/theme1.xml" Id="Rda18aec6a9cf49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2b8d4461d84e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a977732d6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c6dc731a54c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ad7dbe97c4c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7f0bd08ec4a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9f096fdbe4e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ea2c033a74e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INVESTORIUS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21 827 290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87 576 293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102 897 727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