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49f6ac5a0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b25822509469a"/>
  </p:sldMasterIdLst>
  <p:sldIdLst>
    <p:sldId xmlns:r="http://schemas.openxmlformats.org/officeDocument/2006/relationships" id="256" r:id="R117cb815e8f4443b"/>
    <p:sldId xmlns:r="http://schemas.openxmlformats.org/officeDocument/2006/relationships" id="257" r:id="R8ddc6f148eab4e3f"/>
    <p:sldId xmlns:r="http://schemas.openxmlformats.org/officeDocument/2006/relationships" id="258" r:id="R4f7a4609d2094d35"/>
    <p:sldId xmlns:r="http://schemas.openxmlformats.org/officeDocument/2006/relationships" id="259" r:id="Ra3959cf129b6499c"/>
    <p:sldId xmlns:r="http://schemas.openxmlformats.org/officeDocument/2006/relationships" id="260" r:id="Rbee3ad4dd90446fc"/>
    <p:sldId xmlns:r="http://schemas.openxmlformats.org/officeDocument/2006/relationships" id="261" r:id="R5a43056027874b48"/>
    <p:sldId xmlns:r="http://schemas.openxmlformats.org/officeDocument/2006/relationships" id="262" r:id="Rc88b5434741b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b25822509469a" /><Relationship Type="http://schemas.openxmlformats.org/officeDocument/2006/relationships/slide" Target="/ppt/slides/slide1.xml" Id="R117cb815e8f4443b" /><Relationship Type="http://schemas.openxmlformats.org/officeDocument/2006/relationships/slide" Target="/ppt/slides/slide2.xml" Id="R8ddc6f148eab4e3f" /><Relationship Type="http://schemas.openxmlformats.org/officeDocument/2006/relationships/slide" Target="/ppt/slides/slide3.xml" Id="R4f7a4609d2094d35" /><Relationship Type="http://schemas.openxmlformats.org/officeDocument/2006/relationships/slide" Target="/ppt/slides/slide4.xml" Id="Ra3959cf129b6499c" /><Relationship Type="http://schemas.openxmlformats.org/officeDocument/2006/relationships/slide" Target="/ppt/slides/slide5.xml" Id="Rbee3ad4dd90446fc" /><Relationship Type="http://schemas.openxmlformats.org/officeDocument/2006/relationships/slide" Target="/ppt/slides/slide6.xml" Id="R5a43056027874b48" /><Relationship Type="http://schemas.openxmlformats.org/officeDocument/2006/relationships/slide" Target="/ppt/slides/slide7.xml" Id="Rc88b5434741b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3c0fe8162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2ab98f0440fd" /><Relationship Type="http://schemas.openxmlformats.org/officeDocument/2006/relationships/theme" Target="/ppt/slideMasters/theme/theme1.xml" Id="R0cdf3b4a5759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a2ab98f04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05535465a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84ae04c6b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672e367a3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59f20d7d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b7988365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25202bdb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78738949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MERETE ORE HAMMARSTRØM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MAGNE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ØYSTEN MIKAL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MAGNE ORE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ELLA ORE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