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f427cfbfea4a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8d039b27d4aa6"/>
  </p:sldMasterIdLst>
  <p:sldIdLst>
    <p:sldId xmlns:r="http://schemas.openxmlformats.org/officeDocument/2006/relationships" id="256" r:id="R00a9055983544ab5"/>
    <p:sldId xmlns:r="http://schemas.openxmlformats.org/officeDocument/2006/relationships" id="257" r:id="Rf5b294d0e7cb4105"/>
    <p:sldId xmlns:r="http://schemas.openxmlformats.org/officeDocument/2006/relationships" id="258" r:id="R28102087c66547d7"/>
    <p:sldId xmlns:r="http://schemas.openxmlformats.org/officeDocument/2006/relationships" id="259" r:id="R7b57884ead804f4e"/>
    <p:sldId xmlns:r="http://schemas.openxmlformats.org/officeDocument/2006/relationships" id="260" r:id="Re8489b00b304426f"/>
    <p:sldId xmlns:r="http://schemas.openxmlformats.org/officeDocument/2006/relationships" id="261" r:id="R6743166db61e4e5a"/>
    <p:sldId xmlns:r="http://schemas.openxmlformats.org/officeDocument/2006/relationships" id="262" r:id="Rbeebaa43b0a3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8d039b27d4aa6" /><Relationship Type="http://schemas.openxmlformats.org/officeDocument/2006/relationships/slide" Target="/ppt/slides/slide1.xml" Id="R00a9055983544ab5" /><Relationship Type="http://schemas.openxmlformats.org/officeDocument/2006/relationships/slide" Target="/ppt/slides/slide2.xml" Id="Rf5b294d0e7cb4105" /><Relationship Type="http://schemas.openxmlformats.org/officeDocument/2006/relationships/slide" Target="/ppt/slides/slide3.xml" Id="R28102087c66547d7" /><Relationship Type="http://schemas.openxmlformats.org/officeDocument/2006/relationships/slide" Target="/ppt/slides/slide4.xml" Id="R7b57884ead804f4e" /><Relationship Type="http://schemas.openxmlformats.org/officeDocument/2006/relationships/slide" Target="/ppt/slides/slide5.xml" Id="Re8489b00b304426f" /><Relationship Type="http://schemas.openxmlformats.org/officeDocument/2006/relationships/slide" Target="/ppt/slides/slide6.xml" Id="R6743166db61e4e5a" /><Relationship Type="http://schemas.openxmlformats.org/officeDocument/2006/relationships/slide" Target="/ppt/slides/slide7.xml" Id="Rbeebaa43b0a3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011e0233c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6df6f4a5249e3" /><Relationship Type="http://schemas.openxmlformats.org/officeDocument/2006/relationships/theme" Target="/ppt/slideMasters/theme/theme1.xml" Id="R5eb1b75a246f45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6df6f4a52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fcc8b7c4848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1634a37b14e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7b8250a944b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d500da73e4a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01ef230eb4f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b4b9c5ccb48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c5de4fe2749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F TØMMERTRANSPORT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F TØMMERTRANSPORT AS ble etablert [år] og holder til i Setskog.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29 158 722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3 194 915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2 350 990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−4 159 654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9 001 819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H-3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Setskogveien 1492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1954 Setskog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914 248 183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F TØMMERTRANSPORT AS</a:t>
            </a:r>
          </a:p>
        </p:txBody>
      </p:sp>
    </p:spTree>
  </p:cSld>
  <p:clrMapOvr>
    <a:masterClrMapping xmlns:a="http://schemas.openxmlformats.org/drawingml/2006/main"/>
  </p:clrMapOvr>
</p:sld>
</file>