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b0db07adf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9b97133c84181"/>
  </p:sldMasterIdLst>
  <p:sldIdLst>
    <p:sldId xmlns:r="http://schemas.openxmlformats.org/officeDocument/2006/relationships" id="256" r:id="R20b85fb755024d6a"/>
    <p:sldId xmlns:r="http://schemas.openxmlformats.org/officeDocument/2006/relationships" id="257" r:id="Rac1618c23c054686"/>
    <p:sldId xmlns:r="http://schemas.openxmlformats.org/officeDocument/2006/relationships" id="258" r:id="R1a3a57f4bfed4a6e"/>
    <p:sldId xmlns:r="http://schemas.openxmlformats.org/officeDocument/2006/relationships" id="259" r:id="Rf50f90968ff94be7"/>
    <p:sldId xmlns:r="http://schemas.openxmlformats.org/officeDocument/2006/relationships" id="260" r:id="R867b6154a7db4a9a"/>
    <p:sldId xmlns:r="http://schemas.openxmlformats.org/officeDocument/2006/relationships" id="261" r:id="Ra30d6c4ba11244fd"/>
    <p:sldId xmlns:r="http://schemas.openxmlformats.org/officeDocument/2006/relationships" id="262" r:id="R7f497dfc0456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9b97133c84181" /><Relationship Type="http://schemas.openxmlformats.org/officeDocument/2006/relationships/slide" Target="/ppt/slides/slide1.xml" Id="R20b85fb755024d6a" /><Relationship Type="http://schemas.openxmlformats.org/officeDocument/2006/relationships/slide" Target="/ppt/slides/slide2.xml" Id="Rac1618c23c054686" /><Relationship Type="http://schemas.openxmlformats.org/officeDocument/2006/relationships/slide" Target="/ppt/slides/slide3.xml" Id="R1a3a57f4bfed4a6e" /><Relationship Type="http://schemas.openxmlformats.org/officeDocument/2006/relationships/slide" Target="/ppt/slides/slide4.xml" Id="Rf50f90968ff94be7" /><Relationship Type="http://schemas.openxmlformats.org/officeDocument/2006/relationships/slide" Target="/ppt/slides/slide5.xml" Id="R867b6154a7db4a9a" /><Relationship Type="http://schemas.openxmlformats.org/officeDocument/2006/relationships/slide" Target="/ppt/slides/slide6.xml" Id="Ra30d6c4ba11244fd" /><Relationship Type="http://schemas.openxmlformats.org/officeDocument/2006/relationships/slide" Target="/ppt/slides/slide7.xml" Id="R7f497dfc0456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22a8da417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b8c5e0454928" /><Relationship Type="http://schemas.openxmlformats.org/officeDocument/2006/relationships/theme" Target="/ppt/slideMasters/theme/theme1.xml" Id="R019906aefa67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2b8c5e045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e8f6a3e83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bbffbaed7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a2a358e1f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5bc4da05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11b7d751548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f9764db6c42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251f50d4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2 559 395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914 253 322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INVESTMENTS AS</a:t>
            </a:r>
          </a:p>
        </p:txBody>
      </p:sp>
    </p:spTree>
  </p:cSld>
  <p:clrMapOvr>
    <a:masterClrMapping xmlns:a="http://schemas.openxmlformats.org/drawingml/2006/main"/>
  </p:clrMapOvr>
</p:sld>
</file>