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256a466bc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5769429ea463c"/>
  </p:sldMasterIdLst>
  <p:sldIdLst>
    <p:sldId xmlns:r="http://schemas.openxmlformats.org/officeDocument/2006/relationships" id="256" r:id="R4bd0e5ee100f44e6"/>
    <p:sldId xmlns:r="http://schemas.openxmlformats.org/officeDocument/2006/relationships" id="257" r:id="R5c95aac7ea394c67"/>
    <p:sldId xmlns:r="http://schemas.openxmlformats.org/officeDocument/2006/relationships" id="258" r:id="Rf9f85be0dd7c41f5"/>
    <p:sldId xmlns:r="http://schemas.openxmlformats.org/officeDocument/2006/relationships" id="259" r:id="R05d9a018e32a4824"/>
    <p:sldId xmlns:r="http://schemas.openxmlformats.org/officeDocument/2006/relationships" id="260" r:id="Ra9a1f51c47854c46"/>
    <p:sldId xmlns:r="http://schemas.openxmlformats.org/officeDocument/2006/relationships" id="261" r:id="R738278a23ab445ee"/>
    <p:sldId xmlns:r="http://schemas.openxmlformats.org/officeDocument/2006/relationships" id="262" r:id="Rfc517fae813e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5769429ea463c" /><Relationship Type="http://schemas.openxmlformats.org/officeDocument/2006/relationships/slide" Target="/ppt/slides/slide1.xml" Id="R4bd0e5ee100f44e6" /><Relationship Type="http://schemas.openxmlformats.org/officeDocument/2006/relationships/slide" Target="/ppt/slides/slide2.xml" Id="R5c95aac7ea394c67" /><Relationship Type="http://schemas.openxmlformats.org/officeDocument/2006/relationships/slide" Target="/ppt/slides/slide3.xml" Id="Rf9f85be0dd7c41f5" /><Relationship Type="http://schemas.openxmlformats.org/officeDocument/2006/relationships/slide" Target="/ppt/slides/slide4.xml" Id="R05d9a018e32a4824" /><Relationship Type="http://schemas.openxmlformats.org/officeDocument/2006/relationships/slide" Target="/ppt/slides/slide5.xml" Id="Ra9a1f51c47854c46" /><Relationship Type="http://schemas.openxmlformats.org/officeDocument/2006/relationships/slide" Target="/ppt/slides/slide6.xml" Id="R738278a23ab445ee" /><Relationship Type="http://schemas.openxmlformats.org/officeDocument/2006/relationships/slide" Target="/ppt/slides/slide7.xml" Id="Rfc517fae813e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ec8e7f443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f466d26243e9" /><Relationship Type="http://schemas.openxmlformats.org/officeDocument/2006/relationships/theme" Target="/ppt/slideMasters/theme/theme1.xml" Id="Rc3c33c48f21b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1f466d262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89627814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bbf3401b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cf3b234d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7380ce38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6b969819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c3255672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5aea4374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STANG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STANG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34 988 313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592 221 159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723 436 746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APEKROKEN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SIDONIA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STANG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