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3e227c3e74d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cf69218e34c90"/>
  </p:sldMasterIdLst>
  <p:sldIdLst>
    <p:sldId xmlns:r="http://schemas.openxmlformats.org/officeDocument/2006/relationships" id="256" r:id="Rb720c7d5d7a84d40"/>
    <p:sldId xmlns:r="http://schemas.openxmlformats.org/officeDocument/2006/relationships" id="257" r:id="Rb7ec48132cb240b0"/>
    <p:sldId xmlns:r="http://schemas.openxmlformats.org/officeDocument/2006/relationships" id="258" r:id="Raf162bcf6e6b4e9b"/>
    <p:sldId xmlns:r="http://schemas.openxmlformats.org/officeDocument/2006/relationships" id="259" r:id="R57539da3721945fe"/>
    <p:sldId xmlns:r="http://schemas.openxmlformats.org/officeDocument/2006/relationships" id="260" r:id="Rf3cfb575016441b1"/>
    <p:sldId xmlns:r="http://schemas.openxmlformats.org/officeDocument/2006/relationships" id="261" r:id="Rb0a532dc868945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cf69218e34c90" /><Relationship Type="http://schemas.openxmlformats.org/officeDocument/2006/relationships/slide" Target="/ppt/slides/slide1.xml" Id="Rb720c7d5d7a84d40" /><Relationship Type="http://schemas.openxmlformats.org/officeDocument/2006/relationships/slide" Target="/ppt/slides/slide2.xml" Id="Rb7ec48132cb240b0" /><Relationship Type="http://schemas.openxmlformats.org/officeDocument/2006/relationships/slide" Target="/ppt/slides/slide3.xml" Id="Raf162bcf6e6b4e9b" /><Relationship Type="http://schemas.openxmlformats.org/officeDocument/2006/relationships/slide" Target="/ppt/slides/slide4.xml" Id="R57539da3721945fe" /><Relationship Type="http://schemas.openxmlformats.org/officeDocument/2006/relationships/slide" Target="/ppt/slides/slide5.xml" Id="Rf3cfb575016441b1" /><Relationship Type="http://schemas.openxmlformats.org/officeDocument/2006/relationships/slide" Target="/ppt/slides/slide6.xml" Id="Rb0a532dc868945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b92d41c0c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62c936ab34474" /><Relationship Type="http://schemas.openxmlformats.org/officeDocument/2006/relationships/theme" Target="/ppt/slideMasters/theme/theme1.xml" Id="R320773227b2e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62c936ab3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ac6963ccd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9f8920ca0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c75306ba2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2a36688d9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0bd9a760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def103a75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68 77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www.digitall.no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914 286 409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DIGITALL AS</a:t>
            </a:r>
          </a:p>
        </p:txBody>
      </p:sp>
    </p:spTree>
  </p:cSld>
  <p:clrMapOvr>
    <a:masterClrMapping xmlns:a="http://schemas.openxmlformats.org/drawingml/2006/main"/>
  </p:clrMapOvr>
</p:sld>
</file>