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a780def1d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426496b26427b"/>
  </p:sldMasterIdLst>
  <p:sldIdLst>
    <p:sldId xmlns:r="http://schemas.openxmlformats.org/officeDocument/2006/relationships" id="256" r:id="R689762448780402b"/>
    <p:sldId xmlns:r="http://schemas.openxmlformats.org/officeDocument/2006/relationships" id="257" r:id="R7b3bff623c374ef6"/>
    <p:sldId xmlns:r="http://schemas.openxmlformats.org/officeDocument/2006/relationships" id="258" r:id="Ra4bbf09e5923415c"/>
    <p:sldId xmlns:r="http://schemas.openxmlformats.org/officeDocument/2006/relationships" id="259" r:id="Rf010d5d3728a495a"/>
    <p:sldId xmlns:r="http://schemas.openxmlformats.org/officeDocument/2006/relationships" id="260" r:id="R1bf6b39658794c9d"/>
    <p:sldId xmlns:r="http://schemas.openxmlformats.org/officeDocument/2006/relationships" id="261" r:id="R88e39545ce4c4bfa"/>
    <p:sldId xmlns:r="http://schemas.openxmlformats.org/officeDocument/2006/relationships" id="262" r:id="R580c178c27b8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426496b26427b" /><Relationship Type="http://schemas.openxmlformats.org/officeDocument/2006/relationships/slide" Target="/ppt/slides/slide1.xml" Id="R689762448780402b" /><Relationship Type="http://schemas.openxmlformats.org/officeDocument/2006/relationships/slide" Target="/ppt/slides/slide2.xml" Id="R7b3bff623c374ef6" /><Relationship Type="http://schemas.openxmlformats.org/officeDocument/2006/relationships/slide" Target="/ppt/slides/slide3.xml" Id="Ra4bbf09e5923415c" /><Relationship Type="http://schemas.openxmlformats.org/officeDocument/2006/relationships/slide" Target="/ppt/slides/slide4.xml" Id="Rf010d5d3728a495a" /><Relationship Type="http://schemas.openxmlformats.org/officeDocument/2006/relationships/slide" Target="/ppt/slides/slide5.xml" Id="R1bf6b39658794c9d" /><Relationship Type="http://schemas.openxmlformats.org/officeDocument/2006/relationships/slide" Target="/ppt/slides/slide6.xml" Id="R88e39545ce4c4bfa" /><Relationship Type="http://schemas.openxmlformats.org/officeDocument/2006/relationships/slide" Target="/ppt/slides/slide7.xml" Id="R580c178c27b8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c68f9f904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4a413502457d" /><Relationship Type="http://schemas.openxmlformats.org/officeDocument/2006/relationships/theme" Target="/ppt/slideMasters/theme/theme1.xml" Id="Rc386d9def1ff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64a413502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39a483938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8587c41c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59e053629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5bed26fc0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df5f851b3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7f51b2e0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60f7275b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16 197 524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5 993 065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68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www.digitall.no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AS</a:t>
            </a:r>
          </a:p>
        </p:txBody>
      </p:sp>
    </p:spTree>
  </p:cSld>
  <p:clrMapOvr>
    <a:masterClrMapping xmlns:a="http://schemas.openxmlformats.org/drawingml/2006/main"/>
  </p:clrMapOvr>
</p:sld>
</file>