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b0467fede84d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789243079b4367"/>
  </p:sldMasterIdLst>
  <p:sldIdLst>
    <p:sldId xmlns:r="http://schemas.openxmlformats.org/officeDocument/2006/relationships" id="256" r:id="R54d69fc1afcb4845"/>
    <p:sldId xmlns:r="http://schemas.openxmlformats.org/officeDocument/2006/relationships" id="257" r:id="Re1dbbd4f4546450a"/>
    <p:sldId xmlns:r="http://schemas.openxmlformats.org/officeDocument/2006/relationships" id="258" r:id="R9aae123ae8a943f1"/>
    <p:sldId xmlns:r="http://schemas.openxmlformats.org/officeDocument/2006/relationships" id="259" r:id="R7a16a9796c134150"/>
    <p:sldId xmlns:r="http://schemas.openxmlformats.org/officeDocument/2006/relationships" id="260" r:id="Rdee061d6435b4171"/>
    <p:sldId xmlns:r="http://schemas.openxmlformats.org/officeDocument/2006/relationships" id="261" r:id="R851e1084c07447c5"/>
    <p:sldId xmlns:r="http://schemas.openxmlformats.org/officeDocument/2006/relationships" id="262" r:id="R9d705b3fe36b42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89243079b4367" /><Relationship Type="http://schemas.openxmlformats.org/officeDocument/2006/relationships/slide" Target="/ppt/slides/slide1.xml" Id="R54d69fc1afcb4845" /><Relationship Type="http://schemas.openxmlformats.org/officeDocument/2006/relationships/slide" Target="/ppt/slides/slide2.xml" Id="Re1dbbd4f4546450a" /><Relationship Type="http://schemas.openxmlformats.org/officeDocument/2006/relationships/slide" Target="/ppt/slides/slide3.xml" Id="R9aae123ae8a943f1" /><Relationship Type="http://schemas.openxmlformats.org/officeDocument/2006/relationships/slide" Target="/ppt/slides/slide4.xml" Id="R7a16a9796c134150" /><Relationship Type="http://schemas.openxmlformats.org/officeDocument/2006/relationships/slide" Target="/ppt/slides/slide5.xml" Id="Rdee061d6435b4171" /><Relationship Type="http://schemas.openxmlformats.org/officeDocument/2006/relationships/slide" Target="/ppt/slides/slide6.xml" Id="R851e1084c07447c5" /><Relationship Type="http://schemas.openxmlformats.org/officeDocument/2006/relationships/slide" Target="/ppt/slides/slide7.xml" Id="R9d705b3fe36b42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c2e408ae845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acb73bfd64a38" /><Relationship Type="http://schemas.openxmlformats.org/officeDocument/2006/relationships/theme" Target="/ppt/slideMasters/theme/theme1.xml" Id="Rd364f4e23255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eacb73bfd64a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67db6650147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d0d5e131743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e827d4c1643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f6661d74b45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63292ff3d49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e55b5934b44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bbe5007db45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REGNSKAP AS ble etablert [år] og holder til i Heggenes.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5 846 569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3 137 739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STEINAR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MONIKA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2139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2940 Heggenes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914 288 525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