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e0aad1f04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627c24d754bc3"/>
  </p:sldMasterIdLst>
  <p:sldIdLst>
    <p:sldId xmlns:r="http://schemas.openxmlformats.org/officeDocument/2006/relationships" id="256" r:id="R5a0a37058d594778"/>
    <p:sldId xmlns:r="http://schemas.openxmlformats.org/officeDocument/2006/relationships" id="257" r:id="Raf89d48efd65447b"/>
    <p:sldId xmlns:r="http://schemas.openxmlformats.org/officeDocument/2006/relationships" id="258" r:id="R858d082fea664f42"/>
    <p:sldId xmlns:r="http://schemas.openxmlformats.org/officeDocument/2006/relationships" id="259" r:id="Rf1d1928230514e56"/>
    <p:sldId xmlns:r="http://schemas.openxmlformats.org/officeDocument/2006/relationships" id="260" r:id="Ra7f2420e3ef940b1"/>
    <p:sldId xmlns:r="http://schemas.openxmlformats.org/officeDocument/2006/relationships" id="261" r:id="Rb96f9c5320f744ce"/>
    <p:sldId xmlns:r="http://schemas.openxmlformats.org/officeDocument/2006/relationships" id="262" r:id="R81fc4d2a772b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627c24d754bc3" /><Relationship Type="http://schemas.openxmlformats.org/officeDocument/2006/relationships/slide" Target="/ppt/slides/slide1.xml" Id="R5a0a37058d594778" /><Relationship Type="http://schemas.openxmlformats.org/officeDocument/2006/relationships/slide" Target="/ppt/slides/slide2.xml" Id="Raf89d48efd65447b" /><Relationship Type="http://schemas.openxmlformats.org/officeDocument/2006/relationships/slide" Target="/ppt/slides/slide3.xml" Id="R858d082fea664f42" /><Relationship Type="http://schemas.openxmlformats.org/officeDocument/2006/relationships/slide" Target="/ppt/slides/slide4.xml" Id="Rf1d1928230514e56" /><Relationship Type="http://schemas.openxmlformats.org/officeDocument/2006/relationships/slide" Target="/ppt/slides/slide5.xml" Id="Ra7f2420e3ef940b1" /><Relationship Type="http://schemas.openxmlformats.org/officeDocument/2006/relationships/slide" Target="/ppt/slides/slide6.xml" Id="Rb96f9c5320f744ce" /><Relationship Type="http://schemas.openxmlformats.org/officeDocument/2006/relationships/slide" Target="/ppt/slides/slide7.xml" Id="R81fc4d2a772b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c0cabac29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32ff2cb344719" /><Relationship Type="http://schemas.openxmlformats.org/officeDocument/2006/relationships/theme" Target="/ppt/slideMasters/theme/theme1.xml" Id="R622a161eccf4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32ff2cb34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ce305f97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a0220c77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cbae2fe9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33e3ed9e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65097dbe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2af29a8c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c677849f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 HEIBERG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16 070 839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24 958 938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Ljabruveien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kristin@heiberg.as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914 305 551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