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48dcfe19f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c3a1dfc73498a"/>
  </p:sldMasterIdLst>
  <p:sldIdLst>
    <p:sldId xmlns:r="http://schemas.openxmlformats.org/officeDocument/2006/relationships" id="256" r:id="R5a5bed89ca7347af"/>
    <p:sldId xmlns:r="http://schemas.openxmlformats.org/officeDocument/2006/relationships" id="257" r:id="R313f5cf2fc3b4129"/>
    <p:sldId xmlns:r="http://schemas.openxmlformats.org/officeDocument/2006/relationships" id="258" r:id="R3eae1d1f16124670"/>
    <p:sldId xmlns:r="http://schemas.openxmlformats.org/officeDocument/2006/relationships" id="259" r:id="Ra496dec5b88f4494"/>
    <p:sldId xmlns:r="http://schemas.openxmlformats.org/officeDocument/2006/relationships" id="260" r:id="R8eb0fcdc75c34bc2"/>
    <p:sldId xmlns:r="http://schemas.openxmlformats.org/officeDocument/2006/relationships" id="261" r:id="R87fa481d359c4b34"/>
    <p:sldId xmlns:r="http://schemas.openxmlformats.org/officeDocument/2006/relationships" id="262" r:id="Re9d7c3e20c0e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c3a1dfc73498a" /><Relationship Type="http://schemas.openxmlformats.org/officeDocument/2006/relationships/slide" Target="/ppt/slides/slide1.xml" Id="R5a5bed89ca7347af" /><Relationship Type="http://schemas.openxmlformats.org/officeDocument/2006/relationships/slide" Target="/ppt/slides/slide2.xml" Id="R313f5cf2fc3b4129" /><Relationship Type="http://schemas.openxmlformats.org/officeDocument/2006/relationships/slide" Target="/ppt/slides/slide3.xml" Id="R3eae1d1f16124670" /><Relationship Type="http://schemas.openxmlformats.org/officeDocument/2006/relationships/slide" Target="/ppt/slides/slide4.xml" Id="Ra496dec5b88f4494" /><Relationship Type="http://schemas.openxmlformats.org/officeDocument/2006/relationships/slide" Target="/ppt/slides/slide5.xml" Id="R8eb0fcdc75c34bc2" /><Relationship Type="http://schemas.openxmlformats.org/officeDocument/2006/relationships/slide" Target="/ppt/slides/slide6.xml" Id="R87fa481d359c4b34" /><Relationship Type="http://schemas.openxmlformats.org/officeDocument/2006/relationships/slide" Target="/ppt/slides/slide7.xml" Id="Re9d7c3e20c0e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66ab9560b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a36dec7374e51" /><Relationship Type="http://schemas.openxmlformats.org/officeDocument/2006/relationships/theme" Target="/ppt/slideMasters/theme/theme1.xml" Id="R6d8f91ecdd22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a36dec737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19fe80f5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66419ad17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74e967242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02fc32909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eb2541447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df156c834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f71bab8af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POMANIRA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POMANIRA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SKUI LOHK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Fridalen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nina@pomanira.com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914 322 707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