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71ee8a1c7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9c4139b574924"/>
  </p:sldMasterIdLst>
  <p:sldIdLst>
    <p:sldId xmlns:r="http://schemas.openxmlformats.org/officeDocument/2006/relationships" id="256" r:id="Rfd77707989b34ff6"/>
    <p:sldId xmlns:r="http://schemas.openxmlformats.org/officeDocument/2006/relationships" id="257" r:id="R976f916f3d284fb8"/>
    <p:sldId xmlns:r="http://schemas.openxmlformats.org/officeDocument/2006/relationships" id="258" r:id="R8082043464714aa1"/>
    <p:sldId xmlns:r="http://schemas.openxmlformats.org/officeDocument/2006/relationships" id="259" r:id="Rb0ae06a0be834119"/>
    <p:sldId xmlns:r="http://schemas.openxmlformats.org/officeDocument/2006/relationships" id="260" r:id="Rc4fc16117dc44821"/>
    <p:sldId xmlns:r="http://schemas.openxmlformats.org/officeDocument/2006/relationships" id="261" r:id="R3f64cb6a2cfd43e8"/>
    <p:sldId xmlns:r="http://schemas.openxmlformats.org/officeDocument/2006/relationships" id="262" r:id="R173d4a59e83c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9c4139b574924" /><Relationship Type="http://schemas.openxmlformats.org/officeDocument/2006/relationships/slide" Target="/ppt/slides/slide1.xml" Id="Rfd77707989b34ff6" /><Relationship Type="http://schemas.openxmlformats.org/officeDocument/2006/relationships/slide" Target="/ppt/slides/slide2.xml" Id="R976f916f3d284fb8" /><Relationship Type="http://schemas.openxmlformats.org/officeDocument/2006/relationships/slide" Target="/ppt/slides/slide3.xml" Id="R8082043464714aa1" /><Relationship Type="http://schemas.openxmlformats.org/officeDocument/2006/relationships/slide" Target="/ppt/slides/slide4.xml" Id="Rb0ae06a0be834119" /><Relationship Type="http://schemas.openxmlformats.org/officeDocument/2006/relationships/slide" Target="/ppt/slides/slide5.xml" Id="Rc4fc16117dc44821" /><Relationship Type="http://schemas.openxmlformats.org/officeDocument/2006/relationships/slide" Target="/ppt/slides/slide6.xml" Id="R3f64cb6a2cfd43e8" /><Relationship Type="http://schemas.openxmlformats.org/officeDocument/2006/relationships/slide" Target="/ppt/slides/slide7.xml" Id="R173d4a59e83c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97ca14462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4615b5e1f4a41" /><Relationship Type="http://schemas.openxmlformats.org/officeDocument/2006/relationships/theme" Target="/ppt/slideMasters/theme/theme1.xml" Id="R40947aeecd04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4615b5e1f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279055b5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575449d6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18ba2b30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f27478c54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65420d972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e98c4574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f3d3ead6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