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0e9f5f1c2d45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fcbfccae574257"/>
  </p:sldMasterIdLst>
  <p:sldIdLst>
    <p:sldId xmlns:r="http://schemas.openxmlformats.org/officeDocument/2006/relationships" id="256" r:id="R132b694662504145"/>
    <p:sldId xmlns:r="http://schemas.openxmlformats.org/officeDocument/2006/relationships" id="257" r:id="R1c13b48ec42a4ef9"/>
    <p:sldId xmlns:r="http://schemas.openxmlformats.org/officeDocument/2006/relationships" id="258" r:id="R66299c3658414471"/>
    <p:sldId xmlns:r="http://schemas.openxmlformats.org/officeDocument/2006/relationships" id="259" r:id="R42b005f377494927"/>
    <p:sldId xmlns:r="http://schemas.openxmlformats.org/officeDocument/2006/relationships" id="260" r:id="R8f913d647cf4488f"/>
    <p:sldId xmlns:r="http://schemas.openxmlformats.org/officeDocument/2006/relationships" id="261" r:id="Rbe2ef03e21e345fd"/>
    <p:sldId xmlns:r="http://schemas.openxmlformats.org/officeDocument/2006/relationships" id="262" r:id="Re7b908dac8174a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fcbfccae574257" /><Relationship Type="http://schemas.openxmlformats.org/officeDocument/2006/relationships/slide" Target="/ppt/slides/slide1.xml" Id="R132b694662504145" /><Relationship Type="http://schemas.openxmlformats.org/officeDocument/2006/relationships/slide" Target="/ppt/slides/slide2.xml" Id="R1c13b48ec42a4ef9" /><Relationship Type="http://schemas.openxmlformats.org/officeDocument/2006/relationships/slide" Target="/ppt/slides/slide3.xml" Id="R66299c3658414471" /><Relationship Type="http://schemas.openxmlformats.org/officeDocument/2006/relationships/slide" Target="/ppt/slides/slide4.xml" Id="R42b005f377494927" /><Relationship Type="http://schemas.openxmlformats.org/officeDocument/2006/relationships/slide" Target="/ppt/slides/slide5.xml" Id="R8f913d647cf4488f" /><Relationship Type="http://schemas.openxmlformats.org/officeDocument/2006/relationships/slide" Target="/ppt/slides/slide6.xml" Id="Rbe2ef03e21e345fd" /><Relationship Type="http://schemas.openxmlformats.org/officeDocument/2006/relationships/slide" Target="/ppt/slides/slide7.xml" Id="Re7b908dac8174a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a00edb9ae24c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49686e5d4463e" /><Relationship Type="http://schemas.openxmlformats.org/officeDocument/2006/relationships/theme" Target="/ppt/slideMasters/theme/theme1.xml" Id="Rf48710bb87834c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149686e5d446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0fad6fa4847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695cd1f1a48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267ce51d3f44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ffbc76a264a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f9bf6383204d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3644f81afd4b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94c661b6340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SAGA REGNSKAP HELGELAND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 REGNSKAP HELGELAND AS ble etablert [år] og holder til i Sandnessjøen.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12 120 052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1 208 023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1 106 015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2 761 843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5 060 174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 REGNSKAP HELGELAND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ARVID MIKALSEN  –  16,0 %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KRISTIAN STEINHOLT  –  16,0 %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MONIKA OTTERMO OLSEN  –  16,0 %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RITA MERETE HOLTHE  –  16,0 %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SMUKKESTAD  –  16,0 %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Torolv Kveldulvsons gate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8800 Sandnessjøen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914 375 231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 REGNSKAP HELGELAND AS</a:t>
            </a:r>
          </a:p>
        </p:txBody>
      </p:sp>
    </p:spTree>
  </p:cSld>
  <p:clrMapOvr>
    <a:masterClrMapping xmlns:a="http://schemas.openxmlformats.org/drawingml/2006/main"/>
  </p:clrMapOvr>
</p:sld>
</file>