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24a135bba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b09cbf843446e"/>
  </p:sldMasterIdLst>
  <p:sldIdLst>
    <p:sldId xmlns:r="http://schemas.openxmlformats.org/officeDocument/2006/relationships" id="256" r:id="R927bf35363084b62"/>
    <p:sldId xmlns:r="http://schemas.openxmlformats.org/officeDocument/2006/relationships" id="257" r:id="Ra1d1cba3f5524f34"/>
    <p:sldId xmlns:r="http://schemas.openxmlformats.org/officeDocument/2006/relationships" id="258" r:id="R14a36a3dfb0b48c5"/>
    <p:sldId xmlns:r="http://schemas.openxmlformats.org/officeDocument/2006/relationships" id="259" r:id="R6390db98f3c24f55"/>
    <p:sldId xmlns:r="http://schemas.openxmlformats.org/officeDocument/2006/relationships" id="260" r:id="R5d5b85e005564442"/>
    <p:sldId xmlns:r="http://schemas.openxmlformats.org/officeDocument/2006/relationships" id="261" r:id="Rc14ec845965a4676"/>
    <p:sldId xmlns:r="http://schemas.openxmlformats.org/officeDocument/2006/relationships" id="262" r:id="Rcb21dcf24428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b09cbf843446e" /><Relationship Type="http://schemas.openxmlformats.org/officeDocument/2006/relationships/slide" Target="/ppt/slides/slide1.xml" Id="R927bf35363084b62" /><Relationship Type="http://schemas.openxmlformats.org/officeDocument/2006/relationships/slide" Target="/ppt/slides/slide2.xml" Id="Ra1d1cba3f5524f34" /><Relationship Type="http://schemas.openxmlformats.org/officeDocument/2006/relationships/slide" Target="/ppt/slides/slide3.xml" Id="R14a36a3dfb0b48c5" /><Relationship Type="http://schemas.openxmlformats.org/officeDocument/2006/relationships/slide" Target="/ppt/slides/slide4.xml" Id="R6390db98f3c24f55" /><Relationship Type="http://schemas.openxmlformats.org/officeDocument/2006/relationships/slide" Target="/ppt/slides/slide5.xml" Id="R5d5b85e005564442" /><Relationship Type="http://schemas.openxmlformats.org/officeDocument/2006/relationships/slide" Target="/ppt/slides/slide6.xml" Id="Rc14ec845965a4676" /><Relationship Type="http://schemas.openxmlformats.org/officeDocument/2006/relationships/slide" Target="/ppt/slides/slide7.xml" Id="Rcb21dcf24428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980414d89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5922d6594126" /><Relationship Type="http://schemas.openxmlformats.org/officeDocument/2006/relationships/theme" Target="/ppt/slideMasters/theme/theme1.xml" Id="Ra8307decfe81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25922d659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2ea4232f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7c4a2bde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8574bbaf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6b7cef56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03f01bb9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c7c1f4bf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692eadbb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EIGNELUTER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EIGNELUTER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14 394 431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Haug, Flugedalsvegen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6811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914 386 683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EIGNELUTER AS</a:t>
            </a:r>
          </a:p>
        </p:txBody>
      </p:sp>
    </p:spTree>
  </p:cSld>
  <p:clrMapOvr>
    <a:masterClrMapping xmlns:a="http://schemas.openxmlformats.org/drawingml/2006/main"/>
  </p:clrMapOvr>
</p:sld>
</file>