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767ab80d8b4e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34aec0e624f63"/>
  </p:sldMasterIdLst>
  <p:sldIdLst>
    <p:sldId xmlns:r="http://schemas.openxmlformats.org/officeDocument/2006/relationships" id="256" r:id="Rd10c5c43430c464a"/>
    <p:sldId xmlns:r="http://schemas.openxmlformats.org/officeDocument/2006/relationships" id="257" r:id="R4f408bd880d64b59"/>
    <p:sldId xmlns:r="http://schemas.openxmlformats.org/officeDocument/2006/relationships" id="258" r:id="R3f25f58de3474dbd"/>
    <p:sldId xmlns:r="http://schemas.openxmlformats.org/officeDocument/2006/relationships" id="259" r:id="R0caad4db38ba4400"/>
    <p:sldId xmlns:r="http://schemas.openxmlformats.org/officeDocument/2006/relationships" id="260" r:id="R76e6235556864858"/>
    <p:sldId xmlns:r="http://schemas.openxmlformats.org/officeDocument/2006/relationships" id="261" r:id="Rd9dcc1843d1140cf"/>
    <p:sldId xmlns:r="http://schemas.openxmlformats.org/officeDocument/2006/relationships" id="262" r:id="R7f5f04d8be86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34aec0e624f63" /><Relationship Type="http://schemas.openxmlformats.org/officeDocument/2006/relationships/slide" Target="/ppt/slides/slide1.xml" Id="Rd10c5c43430c464a" /><Relationship Type="http://schemas.openxmlformats.org/officeDocument/2006/relationships/slide" Target="/ppt/slides/slide2.xml" Id="R4f408bd880d64b59" /><Relationship Type="http://schemas.openxmlformats.org/officeDocument/2006/relationships/slide" Target="/ppt/slides/slide3.xml" Id="R3f25f58de3474dbd" /><Relationship Type="http://schemas.openxmlformats.org/officeDocument/2006/relationships/slide" Target="/ppt/slides/slide4.xml" Id="R0caad4db38ba4400" /><Relationship Type="http://schemas.openxmlformats.org/officeDocument/2006/relationships/slide" Target="/ppt/slides/slide5.xml" Id="R76e6235556864858" /><Relationship Type="http://schemas.openxmlformats.org/officeDocument/2006/relationships/slide" Target="/ppt/slides/slide6.xml" Id="Rd9dcc1843d1140cf" /><Relationship Type="http://schemas.openxmlformats.org/officeDocument/2006/relationships/slide" Target="/ppt/slides/slide7.xml" Id="R7f5f04d8be86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802d9e58cb48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f2e3011fb410e" /><Relationship Type="http://schemas.openxmlformats.org/officeDocument/2006/relationships/theme" Target="/ppt/slideMasters/theme/theme1.xml" Id="R7f0dc3338b9e40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f2e3011fb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ee93db5314f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94363be6b4d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0cc1f0533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69429c359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79452081c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b0892a15243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9bd2499d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MOSJØEN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MOSJØEN REGNSKAPSKONTOR AS ble etablert [år] og holder til i Sandnessjøen.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45 382 867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6 398 194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ASPIA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Etasje 3, Skansen Kjøpesenter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8805 Sandnessjøen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07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914 409 527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MOSJØEN REGNSKAPSKONTOR AS</a:t>
            </a:r>
          </a:p>
        </p:txBody>
      </p:sp>
    </p:spTree>
  </p:cSld>
  <p:clrMapOvr>
    <a:masterClrMapping xmlns:a="http://schemas.openxmlformats.org/drawingml/2006/main"/>
  </p:clrMapOvr>
</p:sld>
</file>