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99da391e6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893f58e6b41f2"/>
  </p:sldMasterIdLst>
  <p:sldIdLst>
    <p:sldId xmlns:r="http://schemas.openxmlformats.org/officeDocument/2006/relationships" id="256" r:id="R99e446f349d64e4d"/>
    <p:sldId xmlns:r="http://schemas.openxmlformats.org/officeDocument/2006/relationships" id="257" r:id="Rdff1f3048f70442d"/>
    <p:sldId xmlns:r="http://schemas.openxmlformats.org/officeDocument/2006/relationships" id="258" r:id="Rc418ff03cdb042c2"/>
    <p:sldId xmlns:r="http://schemas.openxmlformats.org/officeDocument/2006/relationships" id="259" r:id="R707b53a62b304389"/>
    <p:sldId xmlns:r="http://schemas.openxmlformats.org/officeDocument/2006/relationships" id="260" r:id="R5d509bd9e72a4658"/>
    <p:sldId xmlns:r="http://schemas.openxmlformats.org/officeDocument/2006/relationships" id="261" r:id="R9644a520ec134a31"/>
    <p:sldId xmlns:r="http://schemas.openxmlformats.org/officeDocument/2006/relationships" id="262" r:id="Rcebfbbbd2c37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893f58e6b41f2" /><Relationship Type="http://schemas.openxmlformats.org/officeDocument/2006/relationships/slide" Target="/ppt/slides/slide1.xml" Id="R99e446f349d64e4d" /><Relationship Type="http://schemas.openxmlformats.org/officeDocument/2006/relationships/slide" Target="/ppt/slides/slide2.xml" Id="Rdff1f3048f70442d" /><Relationship Type="http://schemas.openxmlformats.org/officeDocument/2006/relationships/slide" Target="/ppt/slides/slide3.xml" Id="Rc418ff03cdb042c2" /><Relationship Type="http://schemas.openxmlformats.org/officeDocument/2006/relationships/slide" Target="/ppt/slides/slide4.xml" Id="R707b53a62b304389" /><Relationship Type="http://schemas.openxmlformats.org/officeDocument/2006/relationships/slide" Target="/ppt/slides/slide5.xml" Id="R5d509bd9e72a4658" /><Relationship Type="http://schemas.openxmlformats.org/officeDocument/2006/relationships/slide" Target="/ppt/slides/slide6.xml" Id="R9644a520ec134a31" /><Relationship Type="http://schemas.openxmlformats.org/officeDocument/2006/relationships/slide" Target="/ppt/slides/slide7.xml" Id="Rcebfbbbd2c37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4e9fc3106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b0abf6144076" /><Relationship Type="http://schemas.openxmlformats.org/officeDocument/2006/relationships/theme" Target="/ppt/slideMasters/theme/theme1.xml" Id="Ra790b3c5d27b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5b0abf614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f740b8dc9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f9ed8350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6e1dbd69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1eae843a2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b1d9b65e1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99a05909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c2abd11af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SANDY'S BAR &amp; GRILL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SANDY'S BAR &amp;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SANDY'S BAR &amp; GRILL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SANDY'S BAR &amp;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SANDY'S BAR &amp;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SANDY'S BAR &amp;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4 105 625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SANDY'S BAR &amp;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LUND SANDAKER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SANDY'S BAR &amp;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Lund Sandaker, Caroline Øverlands vei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914 428 505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SANDY'S BAR &amp; GRILL AS</a:t>
            </a:r>
          </a:p>
        </p:txBody>
      </p:sp>
    </p:spTree>
  </p:cSld>
  <p:clrMapOvr>
    <a:masterClrMapping xmlns:a="http://schemas.openxmlformats.org/drawingml/2006/main"/>
  </p:clrMapOvr>
</p:sld>
</file>