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0ec14a35641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c7e8bd89243a9"/>
  </p:sldMasterIdLst>
  <p:sldIdLst>
    <p:sldId xmlns:r="http://schemas.openxmlformats.org/officeDocument/2006/relationships" id="256" r:id="R10955afea8044f55"/>
    <p:sldId xmlns:r="http://schemas.openxmlformats.org/officeDocument/2006/relationships" id="257" r:id="Rc961f56e68f1451e"/>
    <p:sldId xmlns:r="http://schemas.openxmlformats.org/officeDocument/2006/relationships" id="258" r:id="Rf9c4d9ced03a4740"/>
    <p:sldId xmlns:r="http://schemas.openxmlformats.org/officeDocument/2006/relationships" id="259" r:id="R9027cb0e41724de5"/>
    <p:sldId xmlns:r="http://schemas.openxmlformats.org/officeDocument/2006/relationships" id="260" r:id="R9a4a3aa47bd246dc"/>
    <p:sldId xmlns:r="http://schemas.openxmlformats.org/officeDocument/2006/relationships" id="261" r:id="R1ddbcd04f3094341"/>
    <p:sldId xmlns:r="http://schemas.openxmlformats.org/officeDocument/2006/relationships" id="262" r:id="R109321d619e8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c7e8bd89243a9" /><Relationship Type="http://schemas.openxmlformats.org/officeDocument/2006/relationships/slide" Target="/ppt/slides/slide1.xml" Id="R10955afea8044f55" /><Relationship Type="http://schemas.openxmlformats.org/officeDocument/2006/relationships/slide" Target="/ppt/slides/slide2.xml" Id="Rc961f56e68f1451e" /><Relationship Type="http://schemas.openxmlformats.org/officeDocument/2006/relationships/slide" Target="/ppt/slides/slide3.xml" Id="Rf9c4d9ced03a4740" /><Relationship Type="http://schemas.openxmlformats.org/officeDocument/2006/relationships/slide" Target="/ppt/slides/slide4.xml" Id="R9027cb0e41724de5" /><Relationship Type="http://schemas.openxmlformats.org/officeDocument/2006/relationships/slide" Target="/ppt/slides/slide5.xml" Id="R9a4a3aa47bd246dc" /><Relationship Type="http://schemas.openxmlformats.org/officeDocument/2006/relationships/slide" Target="/ppt/slides/slide6.xml" Id="R1ddbcd04f3094341" /><Relationship Type="http://schemas.openxmlformats.org/officeDocument/2006/relationships/slide" Target="/ppt/slides/slide7.xml" Id="R109321d619e8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541ecb694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69907a3a748b9" /><Relationship Type="http://schemas.openxmlformats.org/officeDocument/2006/relationships/theme" Target="/ppt/slideMasters/theme/theme1.xml" Id="R489af9f2686f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69907a3a7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8bd404c9b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8e1e6be07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3ec2a8321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8e5813a89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56d09bca6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f4f87c2b4b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2d6c81804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IDENTI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IDENTI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722 515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6 200 027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6 420 169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JUL RØSJØ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JUL RØSJØ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JUL RØSJØ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JUL NIELSEN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Hegdehaugsveien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60 73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914 443 415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IDENTI EIENDOM AS</a:t>
            </a:r>
          </a:p>
        </p:txBody>
      </p:sp>
    </p:spTree>
  </p:cSld>
  <p:clrMapOvr>
    <a:masterClrMapping xmlns:a="http://schemas.openxmlformats.org/drawingml/2006/main"/>
  </p:clrMapOvr>
</p:sld>
</file>