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3d896448e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ae255a0614732"/>
  </p:sldMasterIdLst>
  <p:sldIdLst>
    <p:sldId xmlns:r="http://schemas.openxmlformats.org/officeDocument/2006/relationships" id="256" r:id="Rf1f62ce6df1f48fc"/>
    <p:sldId xmlns:r="http://schemas.openxmlformats.org/officeDocument/2006/relationships" id="257" r:id="R2b22995ed2454d40"/>
    <p:sldId xmlns:r="http://schemas.openxmlformats.org/officeDocument/2006/relationships" id="258" r:id="Rb34eda4d46a14e6a"/>
    <p:sldId xmlns:r="http://schemas.openxmlformats.org/officeDocument/2006/relationships" id="259" r:id="R04c6d417e08d476e"/>
    <p:sldId xmlns:r="http://schemas.openxmlformats.org/officeDocument/2006/relationships" id="260" r:id="R55a70f9c10d24c5c"/>
    <p:sldId xmlns:r="http://schemas.openxmlformats.org/officeDocument/2006/relationships" id="261" r:id="R6413ad5ff225478a"/>
    <p:sldId xmlns:r="http://schemas.openxmlformats.org/officeDocument/2006/relationships" id="262" r:id="R8810c114b41a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ae255a0614732" /><Relationship Type="http://schemas.openxmlformats.org/officeDocument/2006/relationships/slide" Target="/ppt/slides/slide1.xml" Id="Rf1f62ce6df1f48fc" /><Relationship Type="http://schemas.openxmlformats.org/officeDocument/2006/relationships/slide" Target="/ppt/slides/slide2.xml" Id="R2b22995ed2454d40" /><Relationship Type="http://schemas.openxmlformats.org/officeDocument/2006/relationships/slide" Target="/ppt/slides/slide3.xml" Id="Rb34eda4d46a14e6a" /><Relationship Type="http://schemas.openxmlformats.org/officeDocument/2006/relationships/slide" Target="/ppt/slides/slide4.xml" Id="R04c6d417e08d476e" /><Relationship Type="http://schemas.openxmlformats.org/officeDocument/2006/relationships/slide" Target="/ppt/slides/slide5.xml" Id="R55a70f9c10d24c5c" /><Relationship Type="http://schemas.openxmlformats.org/officeDocument/2006/relationships/slide" Target="/ppt/slides/slide6.xml" Id="R6413ad5ff225478a" /><Relationship Type="http://schemas.openxmlformats.org/officeDocument/2006/relationships/slide" Target="/ppt/slides/slide7.xml" Id="R8810c114b41a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2d0126e3a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41a2e3154f2f" /><Relationship Type="http://schemas.openxmlformats.org/officeDocument/2006/relationships/theme" Target="/ppt/slideMasters/theme/theme1.xml" Id="R884c6249d9a1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241a2e315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b386a1a8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0a91f5eb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e359fa9d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42b23bb1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8a5398dc2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179fdc41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caaa7568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9 902 579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914 445 434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