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2984e5f83a4f0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84a462ed9047fa"/>
  </p:sldMasterIdLst>
  <p:sldIdLst>
    <p:sldId xmlns:r="http://schemas.openxmlformats.org/officeDocument/2006/relationships" id="256" r:id="R2806c01ab5974e7d"/>
    <p:sldId xmlns:r="http://schemas.openxmlformats.org/officeDocument/2006/relationships" id="257" r:id="R40b40cf7b2c24d47"/>
    <p:sldId xmlns:r="http://schemas.openxmlformats.org/officeDocument/2006/relationships" id="258" r:id="R6e9855191f7b4e63"/>
    <p:sldId xmlns:r="http://schemas.openxmlformats.org/officeDocument/2006/relationships" id="259" r:id="Rb6c0dd55d2d14e88"/>
    <p:sldId xmlns:r="http://schemas.openxmlformats.org/officeDocument/2006/relationships" id="260" r:id="Rb8f265a38dd245d7"/>
    <p:sldId xmlns:r="http://schemas.openxmlformats.org/officeDocument/2006/relationships" id="261" r:id="R0a42c26021cb4a25"/>
    <p:sldId xmlns:r="http://schemas.openxmlformats.org/officeDocument/2006/relationships" id="262" r:id="R8b2570b9949740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84a462ed9047fa" /><Relationship Type="http://schemas.openxmlformats.org/officeDocument/2006/relationships/slide" Target="/ppt/slides/slide1.xml" Id="R2806c01ab5974e7d" /><Relationship Type="http://schemas.openxmlformats.org/officeDocument/2006/relationships/slide" Target="/ppt/slides/slide2.xml" Id="R40b40cf7b2c24d47" /><Relationship Type="http://schemas.openxmlformats.org/officeDocument/2006/relationships/slide" Target="/ppt/slides/slide3.xml" Id="R6e9855191f7b4e63" /><Relationship Type="http://schemas.openxmlformats.org/officeDocument/2006/relationships/slide" Target="/ppt/slides/slide4.xml" Id="Rb6c0dd55d2d14e88" /><Relationship Type="http://schemas.openxmlformats.org/officeDocument/2006/relationships/slide" Target="/ppt/slides/slide5.xml" Id="Rb8f265a38dd245d7" /><Relationship Type="http://schemas.openxmlformats.org/officeDocument/2006/relationships/slide" Target="/ppt/slides/slide6.xml" Id="R0a42c26021cb4a25" /><Relationship Type="http://schemas.openxmlformats.org/officeDocument/2006/relationships/slide" Target="/ppt/slides/slide7.xml" Id="R8b2570b9949740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7bdd465c084b3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120c4851f43e9" /><Relationship Type="http://schemas.openxmlformats.org/officeDocument/2006/relationships/theme" Target="/ppt/slideMasters/theme/theme1.xml" Id="Rf82125387f1647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7120c4851f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a6879fd194e5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96d78aca754f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fc5a9a46544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cf145f580b446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c89b255b6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f9ceded0c047b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fa7b8f08e46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ØWRE 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ØWRE HAUGEN INVEST AS ble etablert [år] og holder til i Son.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997 015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1 803 571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3 433 416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HAUGEN JOHAN ØWRE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Øwre, Bokfinkveien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1555 Son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914 461 251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ØWRE HAUGEN INVEST AS</a:t>
            </a:r>
          </a:p>
        </p:txBody>
      </p:sp>
    </p:spTree>
  </p:cSld>
  <p:clrMapOvr>
    <a:masterClrMapping xmlns:a="http://schemas.openxmlformats.org/drawingml/2006/main"/>
  </p:clrMapOvr>
</p:sld>
</file>