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8c3e4ab11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ae95b22d94bcb"/>
  </p:sldMasterIdLst>
  <p:sldIdLst>
    <p:sldId xmlns:r="http://schemas.openxmlformats.org/officeDocument/2006/relationships" id="256" r:id="R7ba2b64333b84e6e"/>
    <p:sldId xmlns:r="http://schemas.openxmlformats.org/officeDocument/2006/relationships" id="257" r:id="R2912da0a6f8247b4"/>
    <p:sldId xmlns:r="http://schemas.openxmlformats.org/officeDocument/2006/relationships" id="258" r:id="R594160b6f2564709"/>
    <p:sldId xmlns:r="http://schemas.openxmlformats.org/officeDocument/2006/relationships" id="259" r:id="R2400a7792e314402"/>
    <p:sldId xmlns:r="http://schemas.openxmlformats.org/officeDocument/2006/relationships" id="260" r:id="R52da3b8a55574f25"/>
    <p:sldId xmlns:r="http://schemas.openxmlformats.org/officeDocument/2006/relationships" id="261" r:id="R5c7a0e37eeb145fd"/>
    <p:sldId xmlns:r="http://schemas.openxmlformats.org/officeDocument/2006/relationships" id="262" r:id="R73973aa2323d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ae95b22d94bcb" /><Relationship Type="http://schemas.openxmlformats.org/officeDocument/2006/relationships/slide" Target="/ppt/slides/slide1.xml" Id="R7ba2b64333b84e6e" /><Relationship Type="http://schemas.openxmlformats.org/officeDocument/2006/relationships/slide" Target="/ppt/slides/slide2.xml" Id="R2912da0a6f8247b4" /><Relationship Type="http://schemas.openxmlformats.org/officeDocument/2006/relationships/slide" Target="/ppt/slides/slide3.xml" Id="R594160b6f2564709" /><Relationship Type="http://schemas.openxmlformats.org/officeDocument/2006/relationships/slide" Target="/ppt/slides/slide4.xml" Id="R2400a7792e314402" /><Relationship Type="http://schemas.openxmlformats.org/officeDocument/2006/relationships/slide" Target="/ppt/slides/slide5.xml" Id="R52da3b8a55574f25" /><Relationship Type="http://schemas.openxmlformats.org/officeDocument/2006/relationships/slide" Target="/ppt/slides/slide6.xml" Id="R5c7a0e37eeb145fd" /><Relationship Type="http://schemas.openxmlformats.org/officeDocument/2006/relationships/slide" Target="/ppt/slides/slide7.xml" Id="R73973aa2323d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e3c3b053a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e5a1eb7864241" /><Relationship Type="http://schemas.openxmlformats.org/officeDocument/2006/relationships/theme" Target="/ppt/slideMasters/theme/theme1.xml" Id="Rb4a54184ef9d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e5a1eb786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cfb2b216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1d23eded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4b4b9459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7f7780eb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5f219953a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7f346853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136abce7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THJØMØE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