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9ee22e573945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b1b9ce7a64547"/>
  </p:sldMasterIdLst>
  <p:sldIdLst>
    <p:sldId xmlns:r="http://schemas.openxmlformats.org/officeDocument/2006/relationships" id="256" r:id="R476e5ee6352d4fee"/>
    <p:sldId xmlns:r="http://schemas.openxmlformats.org/officeDocument/2006/relationships" id="257" r:id="R359f70ece89c4b61"/>
    <p:sldId xmlns:r="http://schemas.openxmlformats.org/officeDocument/2006/relationships" id="258" r:id="Rd3a44210219e4b67"/>
    <p:sldId xmlns:r="http://schemas.openxmlformats.org/officeDocument/2006/relationships" id="259" r:id="R3e8dac6cbcea4239"/>
    <p:sldId xmlns:r="http://schemas.openxmlformats.org/officeDocument/2006/relationships" id="260" r:id="Rbafb1b22aa314a1a"/>
    <p:sldId xmlns:r="http://schemas.openxmlformats.org/officeDocument/2006/relationships" id="261" r:id="R0c7e76d8cba5443d"/>
    <p:sldId xmlns:r="http://schemas.openxmlformats.org/officeDocument/2006/relationships" id="262" r:id="R4625b5e1e592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b1b9ce7a64547" /><Relationship Type="http://schemas.openxmlformats.org/officeDocument/2006/relationships/slide" Target="/ppt/slides/slide1.xml" Id="R476e5ee6352d4fee" /><Relationship Type="http://schemas.openxmlformats.org/officeDocument/2006/relationships/slide" Target="/ppt/slides/slide2.xml" Id="R359f70ece89c4b61" /><Relationship Type="http://schemas.openxmlformats.org/officeDocument/2006/relationships/slide" Target="/ppt/slides/slide3.xml" Id="Rd3a44210219e4b67" /><Relationship Type="http://schemas.openxmlformats.org/officeDocument/2006/relationships/slide" Target="/ppt/slides/slide4.xml" Id="R3e8dac6cbcea4239" /><Relationship Type="http://schemas.openxmlformats.org/officeDocument/2006/relationships/slide" Target="/ppt/slides/slide5.xml" Id="Rbafb1b22aa314a1a" /><Relationship Type="http://schemas.openxmlformats.org/officeDocument/2006/relationships/slide" Target="/ppt/slides/slide6.xml" Id="R0c7e76d8cba5443d" /><Relationship Type="http://schemas.openxmlformats.org/officeDocument/2006/relationships/slide" Target="/ppt/slides/slide7.xml" Id="R4625b5e1e592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c2e921ccd40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50127f2c742be" /><Relationship Type="http://schemas.openxmlformats.org/officeDocument/2006/relationships/theme" Target="/ppt/slideMasters/theme/theme1.xml" Id="R652163d76d7a43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50127f2c742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2842021dd48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75b063b7a4a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b817595dc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8132540004e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399b74292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17975fc7049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2026a7d194d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ARELS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ARELS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1 117 516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ARTHUR NEUMÜLLER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 SKOGSRUD NEUMÜLLER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Boplassveien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914 513 723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ARELS AS</a:t>
            </a:r>
          </a:p>
        </p:txBody>
      </p:sp>
    </p:spTree>
  </p:cSld>
  <p:clrMapOvr>
    <a:masterClrMapping xmlns:a="http://schemas.openxmlformats.org/drawingml/2006/main"/>
  </p:clrMapOvr>
</p:sld>
</file>