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a223aca8fb45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6b49caee69480b"/>
  </p:sldMasterIdLst>
  <p:sldIdLst>
    <p:sldId xmlns:r="http://schemas.openxmlformats.org/officeDocument/2006/relationships" id="256" r:id="R9e5c02fbf61e4d55"/>
    <p:sldId xmlns:r="http://schemas.openxmlformats.org/officeDocument/2006/relationships" id="257" r:id="R4ca9426f84a04777"/>
    <p:sldId xmlns:r="http://schemas.openxmlformats.org/officeDocument/2006/relationships" id="258" r:id="Rd83e310075a0471a"/>
    <p:sldId xmlns:r="http://schemas.openxmlformats.org/officeDocument/2006/relationships" id="259" r:id="Rc08e9c53004245b7"/>
    <p:sldId xmlns:r="http://schemas.openxmlformats.org/officeDocument/2006/relationships" id="260" r:id="R467565f608cf4fd8"/>
    <p:sldId xmlns:r="http://schemas.openxmlformats.org/officeDocument/2006/relationships" id="261" r:id="Rcad719471d244598"/>
    <p:sldId xmlns:r="http://schemas.openxmlformats.org/officeDocument/2006/relationships" id="262" r:id="R72bd5f8fa43348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6b49caee69480b" /><Relationship Type="http://schemas.openxmlformats.org/officeDocument/2006/relationships/slide" Target="/ppt/slides/slide1.xml" Id="R9e5c02fbf61e4d55" /><Relationship Type="http://schemas.openxmlformats.org/officeDocument/2006/relationships/slide" Target="/ppt/slides/slide2.xml" Id="R4ca9426f84a04777" /><Relationship Type="http://schemas.openxmlformats.org/officeDocument/2006/relationships/slide" Target="/ppt/slides/slide3.xml" Id="Rd83e310075a0471a" /><Relationship Type="http://schemas.openxmlformats.org/officeDocument/2006/relationships/slide" Target="/ppt/slides/slide4.xml" Id="Rc08e9c53004245b7" /><Relationship Type="http://schemas.openxmlformats.org/officeDocument/2006/relationships/slide" Target="/ppt/slides/slide5.xml" Id="R467565f608cf4fd8" /><Relationship Type="http://schemas.openxmlformats.org/officeDocument/2006/relationships/slide" Target="/ppt/slides/slide6.xml" Id="Rcad719471d244598" /><Relationship Type="http://schemas.openxmlformats.org/officeDocument/2006/relationships/slide" Target="/ppt/slides/slide7.xml" Id="R72bd5f8fa43348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ba097f61e74e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096281fdd84090" /><Relationship Type="http://schemas.openxmlformats.org/officeDocument/2006/relationships/theme" Target="/ppt/slideMasters/theme/theme1.xml" Id="R1dd8418a49864d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096281fdd840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541a0f32b844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cf40a5c1ae43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3b52156d743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8fa5a20a1e48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e17e4d9af49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39001ca77941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72699b4c184a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VISITCARD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VISITCARD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VISITCARD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VISITCARD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VISITCARD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VISITCARD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1 011 714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594 172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407 362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2 446 009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4 401 608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VISITCARD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MJAS INVEST AS  –  48,8 %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 MELLETUN  –  48,7 %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VISITCARD AS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VISITCARD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Tordenskjolds gate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2821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914 513 928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VISITCARD AS</a:t>
            </a:r>
          </a:p>
        </p:txBody>
      </p:sp>
    </p:spTree>
  </p:cSld>
  <p:clrMapOvr>
    <a:masterClrMapping xmlns:a="http://schemas.openxmlformats.org/drawingml/2006/main"/>
  </p:clrMapOvr>
</p:sld>
</file>