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1e639a5579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03a297028b4d53"/>
  </p:sldMasterIdLst>
  <p:sldIdLst>
    <p:sldId xmlns:r="http://schemas.openxmlformats.org/officeDocument/2006/relationships" id="256" r:id="R5cf15d242e954b41"/>
    <p:sldId xmlns:r="http://schemas.openxmlformats.org/officeDocument/2006/relationships" id="257" r:id="R672ed3c07b634c81"/>
    <p:sldId xmlns:r="http://schemas.openxmlformats.org/officeDocument/2006/relationships" id="258" r:id="Rcdf25264852942e8"/>
    <p:sldId xmlns:r="http://schemas.openxmlformats.org/officeDocument/2006/relationships" id="259" r:id="R617fdf22238843ab"/>
    <p:sldId xmlns:r="http://schemas.openxmlformats.org/officeDocument/2006/relationships" id="260" r:id="R29761f5eba934c38"/>
    <p:sldId xmlns:r="http://schemas.openxmlformats.org/officeDocument/2006/relationships" id="261" r:id="R5ab9022fbc094b61"/>
    <p:sldId xmlns:r="http://schemas.openxmlformats.org/officeDocument/2006/relationships" id="262" r:id="Re9e2d8cda33f41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3a297028b4d53" /><Relationship Type="http://schemas.openxmlformats.org/officeDocument/2006/relationships/slide" Target="/ppt/slides/slide1.xml" Id="R5cf15d242e954b41" /><Relationship Type="http://schemas.openxmlformats.org/officeDocument/2006/relationships/slide" Target="/ppt/slides/slide2.xml" Id="R672ed3c07b634c81" /><Relationship Type="http://schemas.openxmlformats.org/officeDocument/2006/relationships/slide" Target="/ppt/slides/slide3.xml" Id="Rcdf25264852942e8" /><Relationship Type="http://schemas.openxmlformats.org/officeDocument/2006/relationships/slide" Target="/ppt/slides/slide4.xml" Id="R617fdf22238843ab" /><Relationship Type="http://schemas.openxmlformats.org/officeDocument/2006/relationships/slide" Target="/ppt/slides/slide5.xml" Id="R29761f5eba934c38" /><Relationship Type="http://schemas.openxmlformats.org/officeDocument/2006/relationships/slide" Target="/ppt/slides/slide6.xml" Id="R5ab9022fbc094b61" /><Relationship Type="http://schemas.openxmlformats.org/officeDocument/2006/relationships/slide" Target="/ppt/slides/slide7.xml" Id="Re9e2d8cda33f41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bc8f299d1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2f2ba2b114901" /><Relationship Type="http://schemas.openxmlformats.org/officeDocument/2006/relationships/theme" Target="/ppt/slideMasters/theme/theme1.xml" Id="R293ff5250e51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32f2ba2b11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adc317834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bc78bea6c40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47c279b754c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cf2b750ba4b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6cf370de04d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3254ad3ed45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aaf2d3f2344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MARGIDO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MARGIDO HOLDING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−1 972 431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14 019 599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PISCES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TEJA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TOGU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TOGU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v/Tore 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tore.haugen@primahusbolig.no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914 534 720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MARGIDO HOLDING AS</a:t>
            </a:r>
          </a:p>
        </p:txBody>
      </p:sp>
    </p:spTree>
  </p:cSld>
  <p:clrMapOvr>
    <a:masterClrMapping xmlns:a="http://schemas.openxmlformats.org/drawingml/2006/main"/>
  </p:clrMapOvr>
</p:sld>
</file>