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21b05848a649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ca7535a04d44a5"/>
  </p:sldMasterIdLst>
  <p:sldIdLst>
    <p:sldId xmlns:r="http://schemas.openxmlformats.org/officeDocument/2006/relationships" id="256" r:id="Rd34a91a8ad614f88"/>
    <p:sldId xmlns:r="http://schemas.openxmlformats.org/officeDocument/2006/relationships" id="257" r:id="R2898d82b71d14f97"/>
    <p:sldId xmlns:r="http://schemas.openxmlformats.org/officeDocument/2006/relationships" id="258" r:id="Rdd0f44e723024047"/>
    <p:sldId xmlns:r="http://schemas.openxmlformats.org/officeDocument/2006/relationships" id="259" r:id="Ra9239cdedb574277"/>
    <p:sldId xmlns:r="http://schemas.openxmlformats.org/officeDocument/2006/relationships" id="260" r:id="R97028c3ae5dc4bac"/>
    <p:sldId xmlns:r="http://schemas.openxmlformats.org/officeDocument/2006/relationships" id="261" r:id="R9d5171cc8ee94d45"/>
    <p:sldId xmlns:r="http://schemas.openxmlformats.org/officeDocument/2006/relationships" id="262" r:id="Rd4c1b77455b244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ca7535a04d44a5" /><Relationship Type="http://schemas.openxmlformats.org/officeDocument/2006/relationships/slide" Target="/ppt/slides/slide1.xml" Id="Rd34a91a8ad614f88" /><Relationship Type="http://schemas.openxmlformats.org/officeDocument/2006/relationships/slide" Target="/ppt/slides/slide2.xml" Id="R2898d82b71d14f97" /><Relationship Type="http://schemas.openxmlformats.org/officeDocument/2006/relationships/slide" Target="/ppt/slides/slide3.xml" Id="Rdd0f44e723024047" /><Relationship Type="http://schemas.openxmlformats.org/officeDocument/2006/relationships/slide" Target="/ppt/slides/slide4.xml" Id="Ra9239cdedb574277" /><Relationship Type="http://schemas.openxmlformats.org/officeDocument/2006/relationships/slide" Target="/ppt/slides/slide5.xml" Id="R97028c3ae5dc4bac" /><Relationship Type="http://schemas.openxmlformats.org/officeDocument/2006/relationships/slide" Target="/ppt/slides/slide6.xml" Id="R9d5171cc8ee94d45" /><Relationship Type="http://schemas.openxmlformats.org/officeDocument/2006/relationships/slide" Target="/ppt/slides/slide7.xml" Id="Rd4c1b77455b244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7d469f63440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831ab862a49be" /><Relationship Type="http://schemas.openxmlformats.org/officeDocument/2006/relationships/theme" Target="/ppt/slideMasters/theme/theme1.xml" Id="R9868d31fd3454f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8831ab862a49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b535b5da246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c2961b1d844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33d9bc2fe42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761f920334e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fce041bd14d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541f399a543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5199f466540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BITSCOM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BITSCOM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16 548 539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69 144 625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69 407 744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 BRUNVOLL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Bekkevollvegen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arnljot@bitscom.no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914 547 237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BITSCOM AS</a:t>
            </a:r>
          </a:p>
        </p:txBody>
      </p:sp>
    </p:spTree>
  </p:cSld>
  <p:clrMapOvr>
    <a:masterClrMapping xmlns:a="http://schemas.openxmlformats.org/drawingml/2006/main"/>
  </p:clrMapOvr>
</p:sld>
</file>