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7ef0d0c6e48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40ead4ac14ffb"/>
  </p:sldMasterIdLst>
  <p:sldIdLst>
    <p:sldId xmlns:r="http://schemas.openxmlformats.org/officeDocument/2006/relationships" id="256" r:id="Rd096fc82e80c4127"/>
    <p:sldId xmlns:r="http://schemas.openxmlformats.org/officeDocument/2006/relationships" id="257" r:id="R449658f61cff4480"/>
    <p:sldId xmlns:r="http://schemas.openxmlformats.org/officeDocument/2006/relationships" id="258" r:id="R1a885a21d8734745"/>
    <p:sldId xmlns:r="http://schemas.openxmlformats.org/officeDocument/2006/relationships" id="259" r:id="R75430fc300814f27"/>
    <p:sldId xmlns:r="http://schemas.openxmlformats.org/officeDocument/2006/relationships" id="260" r:id="Rc7b03878d47e44ac"/>
    <p:sldId xmlns:r="http://schemas.openxmlformats.org/officeDocument/2006/relationships" id="261" r:id="R15cd643058bd4732"/>
    <p:sldId xmlns:r="http://schemas.openxmlformats.org/officeDocument/2006/relationships" id="262" r:id="R92ed3d782ef0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40ead4ac14ffb" /><Relationship Type="http://schemas.openxmlformats.org/officeDocument/2006/relationships/slide" Target="/ppt/slides/slide1.xml" Id="Rd096fc82e80c4127" /><Relationship Type="http://schemas.openxmlformats.org/officeDocument/2006/relationships/slide" Target="/ppt/slides/slide2.xml" Id="R449658f61cff4480" /><Relationship Type="http://schemas.openxmlformats.org/officeDocument/2006/relationships/slide" Target="/ppt/slides/slide3.xml" Id="R1a885a21d8734745" /><Relationship Type="http://schemas.openxmlformats.org/officeDocument/2006/relationships/slide" Target="/ppt/slides/slide4.xml" Id="R75430fc300814f27" /><Relationship Type="http://schemas.openxmlformats.org/officeDocument/2006/relationships/slide" Target="/ppt/slides/slide5.xml" Id="Rc7b03878d47e44ac" /><Relationship Type="http://schemas.openxmlformats.org/officeDocument/2006/relationships/slide" Target="/ppt/slides/slide6.xml" Id="R15cd643058bd4732" /><Relationship Type="http://schemas.openxmlformats.org/officeDocument/2006/relationships/slide" Target="/ppt/slides/slide7.xml" Id="R92ed3d782ef0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c31b1299942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f21bec5a8416b" /><Relationship Type="http://schemas.openxmlformats.org/officeDocument/2006/relationships/theme" Target="/ppt/slideMasters/theme/theme1.xml" Id="R7ba2e2cbe0d5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f21bec5a8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105c58ca8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cca52d1964e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aa20744b3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5e8910bd347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044dcc1fb47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a0622a3464d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78ca966f8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2 495 406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12 148 605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13 233 083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SCHJELDERUP BRUNVOLL-COCHET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therese@brunvoll.cc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914 548 276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