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2cec90a4148453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c5ec1e8abb0486f"/>
  </p:sldMasterIdLst>
  <p:sldIdLst>
    <p:sldId xmlns:r="http://schemas.openxmlformats.org/officeDocument/2006/relationships" id="256" r:id="Rf7af09278a9642f5"/>
    <p:sldId xmlns:r="http://schemas.openxmlformats.org/officeDocument/2006/relationships" id="257" r:id="R5e752378bca4489e"/>
    <p:sldId xmlns:r="http://schemas.openxmlformats.org/officeDocument/2006/relationships" id="258" r:id="R849193cde3624530"/>
    <p:sldId xmlns:r="http://schemas.openxmlformats.org/officeDocument/2006/relationships" id="259" r:id="Ra240520c9e774629"/>
    <p:sldId xmlns:r="http://schemas.openxmlformats.org/officeDocument/2006/relationships" id="260" r:id="R71c518263c6845fc"/>
    <p:sldId xmlns:r="http://schemas.openxmlformats.org/officeDocument/2006/relationships" id="261" r:id="R26f0f52392014e9b"/>
    <p:sldId xmlns:r="http://schemas.openxmlformats.org/officeDocument/2006/relationships" id="262" r:id="Rce0e1f0048a046c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c5ec1e8abb0486f" /><Relationship Type="http://schemas.openxmlformats.org/officeDocument/2006/relationships/slide" Target="/ppt/slides/slide1.xml" Id="Rf7af09278a9642f5" /><Relationship Type="http://schemas.openxmlformats.org/officeDocument/2006/relationships/slide" Target="/ppt/slides/slide2.xml" Id="R5e752378bca4489e" /><Relationship Type="http://schemas.openxmlformats.org/officeDocument/2006/relationships/slide" Target="/ppt/slides/slide3.xml" Id="R849193cde3624530" /><Relationship Type="http://schemas.openxmlformats.org/officeDocument/2006/relationships/slide" Target="/ppt/slides/slide4.xml" Id="Ra240520c9e774629" /><Relationship Type="http://schemas.openxmlformats.org/officeDocument/2006/relationships/slide" Target="/ppt/slides/slide5.xml" Id="R71c518263c6845fc" /><Relationship Type="http://schemas.openxmlformats.org/officeDocument/2006/relationships/slide" Target="/ppt/slides/slide6.xml" Id="R26f0f52392014e9b" /><Relationship Type="http://schemas.openxmlformats.org/officeDocument/2006/relationships/slide" Target="/ppt/slides/slide7.xml" Id="Rce0e1f0048a046c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fdb8c79c84a456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edc0a5e4cf43bc" /><Relationship Type="http://schemas.openxmlformats.org/officeDocument/2006/relationships/theme" Target="/ppt/slideMasters/theme/theme1.xml" Id="R212fb80ac3244ed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dedc0a5e4cf43b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0724e38511428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7bd290347244c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60d5a7f96f457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320696a05149c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63b327223e4f9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879e769c8f47c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402db421824cf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MARTE BRUNVOLL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MARTE BRUNVOLL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MARTE BRUNVOLL AS ble etablert [år] og holder til i Molde.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MARTE BRUNVOLL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MARTE BRUNVOLL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MARTE BRUNVOLL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−13 588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951 577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6 113 281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6 140 916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MARTE BRUNVOLL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MARTE ELISE BRUNVOLL KAMMERSGAARD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MARTE BRUNVOLL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Birkelandvegen 24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6416 Molde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karl@renkus-heinz.com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914 549 612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MARTE BRUNVOLL AS</a:t>
            </a:r>
          </a:p>
        </p:txBody>
      </p:sp>
    </p:spTree>
  </p:cSld>
  <p:clrMapOvr>
    <a:masterClrMapping xmlns:a="http://schemas.openxmlformats.org/drawingml/2006/main"/>
  </p:clrMapOvr>
</p:sld>
</file>