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24612cf65c4c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7b445cc6c1490b"/>
  </p:sldMasterIdLst>
  <p:sldIdLst>
    <p:sldId xmlns:r="http://schemas.openxmlformats.org/officeDocument/2006/relationships" id="256" r:id="R85fbefaa4ee646aa"/>
    <p:sldId xmlns:r="http://schemas.openxmlformats.org/officeDocument/2006/relationships" id="257" r:id="R0c07b5cf4bc34775"/>
    <p:sldId xmlns:r="http://schemas.openxmlformats.org/officeDocument/2006/relationships" id="258" r:id="R38316d91a1524f63"/>
    <p:sldId xmlns:r="http://schemas.openxmlformats.org/officeDocument/2006/relationships" id="259" r:id="R01f5faa8afb84e80"/>
    <p:sldId xmlns:r="http://schemas.openxmlformats.org/officeDocument/2006/relationships" id="260" r:id="R50bb4439695e4eca"/>
    <p:sldId xmlns:r="http://schemas.openxmlformats.org/officeDocument/2006/relationships" id="261" r:id="Rc34998e41c034bfb"/>
    <p:sldId xmlns:r="http://schemas.openxmlformats.org/officeDocument/2006/relationships" id="262" r:id="R8993d14381a049a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7b445cc6c1490b" /><Relationship Type="http://schemas.openxmlformats.org/officeDocument/2006/relationships/slide" Target="/ppt/slides/slide1.xml" Id="R85fbefaa4ee646aa" /><Relationship Type="http://schemas.openxmlformats.org/officeDocument/2006/relationships/slide" Target="/ppt/slides/slide2.xml" Id="R0c07b5cf4bc34775" /><Relationship Type="http://schemas.openxmlformats.org/officeDocument/2006/relationships/slide" Target="/ppt/slides/slide3.xml" Id="R38316d91a1524f63" /><Relationship Type="http://schemas.openxmlformats.org/officeDocument/2006/relationships/slide" Target="/ppt/slides/slide4.xml" Id="R01f5faa8afb84e80" /><Relationship Type="http://schemas.openxmlformats.org/officeDocument/2006/relationships/slide" Target="/ppt/slides/slide5.xml" Id="R50bb4439695e4eca" /><Relationship Type="http://schemas.openxmlformats.org/officeDocument/2006/relationships/slide" Target="/ppt/slides/slide6.xml" Id="Rc34998e41c034bfb" /><Relationship Type="http://schemas.openxmlformats.org/officeDocument/2006/relationships/slide" Target="/ppt/slides/slide7.xml" Id="R8993d14381a049a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7ec7175f7547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fb3672305a47f1" /><Relationship Type="http://schemas.openxmlformats.org/officeDocument/2006/relationships/theme" Target="/ppt/slideMasters/theme/theme1.xml" Id="Rbd1966f8a72243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fb3672305a47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b6f16a5d4d4a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a8230f7b043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977dbbb67f48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7d6b3840b142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5600d45e4b40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a3508eeae45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50bfb0efb4f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SIBRU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SIBRU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SIBRU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SIBRU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SIBRU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SIBRU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−50 819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1 306 239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5 136 473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5 156 473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SIBRU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SIGNE INGEBORG BRUNVOLL  –  64,0 %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BRUNVOLL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ANDRÉ KNUTSEN BRUNVOLL  –  16,0 %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SIGNE INGEBORG BRUNVOLL  –  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ANDRÉ KNUTSEN BRUNVOLL  –  0,7 %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SIBRU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Reknesvegen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6413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sibrunvo@online.no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914 549 892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SIBRU INVEST AS</a:t>
            </a:r>
          </a:p>
        </p:txBody>
      </p:sp>
    </p:spTree>
  </p:cSld>
  <p:clrMapOvr>
    <a:masterClrMapping xmlns:a="http://schemas.openxmlformats.org/drawingml/2006/main"/>
  </p:clrMapOvr>
</p:sld>
</file>