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fd0b605ea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38e8d3ce904a01"/>
  </p:sldMasterIdLst>
  <p:sldIdLst>
    <p:sldId xmlns:r="http://schemas.openxmlformats.org/officeDocument/2006/relationships" id="256" r:id="Re147005e41534099"/>
    <p:sldId xmlns:r="http://schemas.openxmlformats.org/officeDocument/2006/relationships" id="257" r:id="Ra0456be1011a4da1"/>
    <p:sldId xmlns:r="http://schemas.openxmlformats.org/officeDocument/2006/relationships" id="258" r:id="Rf101c0b57ea1435b"/>
    <p:sldId xmlns:r="http://schemas.openxmlformats.org/officeDocument/2006/relationships" id="259" r:id="R451af9ae54d64b38"/>
    <p:sldId xmlns:r="http://schemas.openxmlformats.org/officeDocument/2006/relationships" id="260" r:id="Rb30beca633314c8f"/>
    <p:sldId xmlns:r="http://schemas.openxmlformats.org/officeDocument/2006/relationships" id="261" r:id="R6a25a8f6fe1e4119"/>
    <p:sldId xmlns:r="http://schemas.openxmlformats.org/officeDocument/2006/relationships" id="262" r:id="Rf128329d45ef4b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8e8d3ce904a01" /><Relationship Type="http://schemas.openxmlformats.org/officeDocument/2006/relationships/slide" Target="/ppt/slides/slide1.xml" Id="Re147005e41534099" /><Relationship Type="http://schemas.openxmlformats.org/officeDocument/2006/relationships/slide" Target="/ppt/slides/slide2.xml" Id="Ra0456be1011a4da1" /><Relationship Type="http://schemas.openxmlformats.org/officeDocument/2006/relationships/slide" Target="/ppt/slides/slide3.xml" Id="Rf101c0b57ea1435b" /><Relationship Type="http://schemas.openxmlformats.org/officeDocument/2006/relationships/slide" Target="/ppt/slides/slide4.xml" Id="R451af9ae54d64b38" /><Relationship Type="http://schemas.openxmlformats.org/officeDocument/2006/relationships/slide" Target="/ppt/slides/slide5.xml" Id="Rb30beca633314c8f" /><Relationship Type="http://schemas.openxmlformats.org/officeDocument/2006/relationships/slide" Target="/ppt/slides/slide6.xml" Id="R6a25a8f6fe1e4119" /><Relationship Type="http://schemas.openxmlformats.org/officeDocument/2006/relationships/slide" Target="/ppt/slides/slide7.xml" Id="Rf128329d45ef4b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55b051985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c47e05a154a7c" /><Relationship Type="http://schemas.openxmlformats.org/officeDocument/2006/relationships/theme" Target="/ppt/slideMasters/theme/theme1.xml" Id="R63e310ca5602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3c47e05a15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aedbef13345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a8f21568e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585e7dd9a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87ddd2c26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8fc54b7d7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c450202341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af849e3a8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THEM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3 595 772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7 586 664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12 167 977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BRUNVOLL  –  97,6 %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HEGGDAL BRUNVOLL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Fossane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trbrunvo@online.no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914 550 033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 HOLDING AS</a:t>
            </a:r>
          </a:p>
        </p:txBody>
      </p:sp>
    </p:spTree>
  </p:cSld>
  <p:clrMapOvr>
    <a:masterClrMapping xmlns:a="http://schemas.openxmlformats.org/drawingml/2006/main"/>
  </p:clrMapOvr>
</p:sld>
</file>