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a47158bce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fdd2b9ac64ffc"/>
  </p:sldMasterIdLst>
  <p:sldIdLst>
    <p:sldId xmlns:r="http://schemas.openxmlformats.org/officeDocument/2006/relationships" id="256" r:id="R3d495c06acd54c19"/>
    <p:sldId xmlns:r="http://schemas.openxmlformats.org/officeDocument/2006/relationships" id="257" r:id="Rca5fca0631af4b0d"/>
    <p:sldId xmlns:r="http://schemas.openxmlformats.org/officeDocument/2006/relationships" id="258" r:id="Re955d718b2f541af"/>
    <p:sldId xmlns:r="http://schemas.openxmlformats.org/officeDocument/2006/relationships" id="259" r:id="R85f43adc5008403a"/>
    <p:sldId xmlns:r="http://schemas.openxmlformats.org/officeDocument/2006/relationships" id="260" r:id="Rc4c81a85019e453a"/>
    <p:sldId xmlns:r="http://schemas.openxmlformats.org/officeDocument/2006/relationships" id="261" r:id="Re98c54edb5794385"/>
    <p:sldId xmlns:r="http://schemas.openxmlformats.org/officeDocument/2006/relationships" id="262" r:id="Rd567a743380c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fdd2b9ac64ffc" /><Relationship Type="http://schemas.openxmlformats.org/officeDocument/2006/relationships/slide" Target="/ppt/slides/slide1.xml" Id="R3d495c06acd54c19" /><Relationship Type="http://schemas.openxmlformats.org/officeDocument/2006/relationships/slide" Target="/ppt/slides/slide2.xml" Id="Rca5fca0631af4b0d" /><Relationship Type="http://schemas.openxmlformats.org/officeDocument/2006/relationships/slide" Target="/ppt/slides/slide3.xml" Id="Re955d718b2f541af" /><Relationship Type="http://schemas.openxmlformats.org/officeDocument/2006/relationships/slide" Target="/ppt/slides/slide4.xml" Id="R85f43adc5008403a" /><Relationship Type="http://schemas.openxmlformats.org/officeDocument/2006/relationships/slide" Target="/ppt/slides/slide5.xml" Id="Rc4c81a85019e453a" /><Relationship Type="http://schemas.openxmlformats.org/officeDocument/2006/relationships/slide" Target="/ppt/slides/slide6.xml" Id="Re98c54edb5794385" /><Relationship Type="http://schemas.openxmlformats.org/officeDocument/2006/relationships/slide" Target="/ppt/slides/slide7.xml" Id="Rd567a743380c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2a08558e2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5dd0c1264fd4" /><Relationship Type="http://schemas.openxmlformats.org/officeDocument/2006/relationships/theme" Target="/ppt/slideMasters/theme/theme1.xml" Id="Rbfa2350653aa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85dd0c126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8650150d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f00bf939b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aa26a17a1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17926f48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2ad3e673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d6dfe402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d4120932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WEDGE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10 998 173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11 281 434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SLETTE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LINDBO WALLE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wallejensen@gmail.com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914 557 747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