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9e5fc8571140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7d6d410b904274"/>
  </p:sldMasterIdLst>
  <p:sldIdLst>
    <p:sldId xmlns:r="http://schemas.openxmlformats.org/officeDocument/2006/relationships" id="256" r:id="R6086ac18ab4f44d4"/>
    <p:sldId xmlns:r="http://schemas.openxmlformats.org/officeDocument/2006/relationships" id="257" r:id="R94b130cc632446e7"/>
    <p:sldId xmlns:r="http://schemas.openxmlformats.org/officeDocument/2006/relationships" id="258" r:id="R4fbea5ccd6704885"/>
    <p:sldId xmlns:r="http://schemas.openxmlformats.org/officeDocument/2006/relationships" id="259" r:id="R357bfbec8ae447c6"/>
    <p:sldId xmlns:r="http://schemas.openxmlformats.org/officeDocument/2006/relationships" id="260" r:id="Ra467e1cb826d4109"/>
    <p:sldId xmlns:r="http://schemas.openxmlformats.org/officeDocument/2006/relationships" id="261" r:id="Rb81c38c8ad774583"/>
    <p:sldId xmlns:r="http://schemas.openxmlformats.org/officeDocument/2006/relationships" id="262" r:id="R84e85442e2f141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7d6d410b904274" /><Relationship Type="http://schemas.openxmlformats.org/officeDocument/2006/relationships/slide" Target="/ppt/slides/slide1.xml" Id="R6086ac18ab4f44d4" /><Relationship Type="http://schemas.openxmlformats.org/officeDocument/2006/relationships/slide" Target="/ppt/slides/slide2.xml" Id="R94b130cc632446e7" /><Relationship Type="http://schemas.openxmlformats.org/officeDocument/2006/relationships/slide" Target="/ppt/slides/slide3.xml" Id="R4fbea5ccd6704885" /><Relationship Type="http://schemas.openxmlformats.org/officeDocument/2006/relationships/slide" Target="/ppt/slides/slide4.xml" Id="R357bfbec8ae447c6" /><Relationship Type="http://schemas.openxmlformats.org/officeDocument/2006/relationships/slide" Target="/ppt/slides/slide5.xml" Id="Ra467e1cb826d4109" /><Relationship Type="http://schemas.openxmlformats.org/officeDocument/2006/relationships/slide" Target="/ppt/slides/slide6.xml" Id="Rb81c38c8ad774583" /><Relationship Type="http://schemas.openxmlformats.org/officeDocument/2006/relationships/slide" Target="/ppt/slides/slide7.xml" Id="R84e85442e2f141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859ee6a2a747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8575f000942b0" /><Relationship Type="http://schemas.openxmlformats.org/officeDocument/2006/relationships/theme" Target="/ppt/slideMasters/theme/theme1.xml" Id="Rdd2d572282bc49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a8575f000942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92c02b40d4f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1939b69a84c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b0f79a4b740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03d9629a04e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71b421b9b46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13909261149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3538effcc47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AMICA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AMICA REVISJON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5 078 018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2 702 729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2 276 768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2 907 855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4 526 154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IVER FINNANGER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AMICA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Engebrets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51 82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ef@wilhelmsenas.no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914 601 398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AMICA REVISJON AS</a:t>
            </a:r>
          </a:p>
        </p:txBody>
      </p:sp>
    </p:spTree>
  </p:cSld>
  <p:clrMapOvr>
    <a:masterClrMapping xmlns:a="http://schemas.openxmlformats.org/drawingml/2006/main"/>
  </p:clrMapOvr>
</p:sld>
</file>