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7d134459b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46eb04b56497e"/>
  </p:sldMasterIdLst>
  <p:sldIdLst>
    <p:sldId xmlns:r="http://schemas.openxmlformats.org/officeDocument/2006/relationships" id="256" r:id="Re7b5a9898e4f493b"/>
    <p:sldId xmlns:r="http://schemas.openxmlformats.org/officeDocument/2006/relationships" id="257" r:id="R66712e41de094c9b"/>
    <p:sldId xmlns:r="http://schemas.openxmlformats.org/officeDocument/2006/relationships" id="258" r:id="R56b0777259044ff2"/>
    <p:sldId xmlns:r="http://schemas.openxmlformats.org/officeDocument/2006/relationships" id="259" r:id="R59ae2699e8674e48"/>
    <p:sldId xmlns:r="http://schemas.openxmlformats.org/officeDocument/2006/relationships" id="260" r:id="R2b35d7e801f247f7"/>
    <p:sldId xmlns:r="http://schemas.openxmlformats.org/officeDocument/2006/relationships" id="261" r:id="R0eca5b8be10640e8"/>
    <p:sldId xmlns:r="http://schemas.openxmlformats.org/officeDocument/2006/relationships" id="262" r:id="R1d42b803c3c1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46eb04b56497e" /><Relationship Type="http://schemas.openxmlformats.org/officeDocument/2006/relationships/slide" Target="/ppt/slides/slide1.xml" Id="Re7b5a9898e4f493b" /><Relationship Type="http://schemas.openxmlformats.org/officeDocument/2006/relationships/slide" Target="/ppt/slides/slide2.xml" Id="R66712e41de094c9b" /><Relationship Type="http://schemas.openxmlformats.org/officeDocument/2006/relationships/slide" Target="/ppt/slides/slide3.xml" Id="R56b0777259044ff2" /><Relationship Type="http://schemas.openxmlformats.org/officeDocument/2006/relationships/slide" Target="/ppt/slides/slide4.xml" Id="R59ae2699e8674e48" /><Relationship Type="http://schemas.openxmlformats.org/officeDocument/2006/relationships/slide" Target="/ppt/slides/slide5.xml" Id="R2b35d7e801f247f7" /><Relationship Type="http://schemas.openxmlformats.org/officeDocument/2006/relationships/slide" Target="/ppt/slides/slide6.xml" Id="R0eca5b8be10640e8" /><Relationship Type="http://schemas.openxmlformats.org/officeDocument/2006/relationships/slide" Target="/ppt/slides/slide7.xml" Id="R1d42b803c3c1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e03a60c51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ba17ca08e41b7" /><Relationship Type="http://schemas.openxmlformats.org/officeDocument/2006/relationships/theme" Target="/ppt/slideMasters/theme/theme1.xml" Id="R42008f2dd88d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ba17ca08e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3fd13dfc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c1264542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6eb323e3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5ca7ab97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660da27c2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7c295e2f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1e48570f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