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d94b9c5ed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b869626aa4773"/>
  </p:sldMasterIdLst>
  <p:sldIdLst>
    <p:sldId xmlns:r="http://schemas.openxmlformats.org/officeDocument/2006/relationships" id="256" r:id="R40171a4696bc4086"/>
    <p:sldId xmlns:r="http://schemas.openxmlformats.org/officeDocument/2006/relationships" id="257" r:id="Rfaa179a6a0784766"/>
    <p:sldId xmlns:r="http://schemas.openxmlformats.org/officeDocument/2006/relationships" id="258" r:id="R43f05290221c4fa2"/>
    <p:sldId xmlns:r="http://schemas.openxmlformats.org/officeDocument/2006/relationships" id="259" r:id="Ra64f6c77a37441fe"/>
    <p:sldId xmlns:r="http://schemas.openxmlformats.org/officeDocument/2006/relationships" id="260" r:id="Rf2a3714440d34b50"/>
    <p:sldId xmlns:r="http://schemas.openxmlformats.org/officeDocument/2006/relationships" id="261" r:id="R3a601135ed884786"/>
    <p:sldId xmlns:r="http://schemas.openxmlformats.org/officeDocument/2006/relationships" id="262" r:id="Rf66342eab6bd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b869626aa4773" /><Relationship Type="http://schemas.openxmlformats.org/officeDocument/2006/relationships/slide" Target="/ppt/slides/slide1.xml" Id="R40171a4696bc4086" /><Relationship Type="http://schemas.openxmlformats.org/officeDocument/2006/relationships/slide" Target="/ppt/slides/slide2.xml" Id="Rfaa179a6a0784766" /><Relationship Type="http://schemas.openxmlformats.org/officeDocument/2006/relationships/slide" Target="/ppt/slides/slide3.xml" Id="R43f05290221c4fa2" /><Relationship Type="http://schemas.openxmlformats.org/officeDocument/2006/relationships/slide" Target="/ppt/slides/slide4.xml" Id="Ra64f6c77a37441fe" /><Relationship Type="http://schemas.openxmlformats.org/officeDocument/2006/relationships/slide" Target="/ppt/slides/slide5.xml" Id="Rf2a3714440d34b50" /><Relationship Type="http://schemas.openxmlformats.org/officeDocument/2006/relationships/slide" Target="/ppt/slides/slide6.xml" Id="R3a601135ed884786" /><Relationship Type="http://schemas.openxmlformats.org/officeDocument/2006/relationships/slide" Target="/ppt/slides/slide7.xml" Id="Rf66342eab6bd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aeeef70f7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9b4e0eef44f8" /><Relationship Type="http://schemas.openxmlformats.org/officeDocument/2006/relationships/theme" Target="/ppt/slideMasters/theme/theme1.xml" Id="Rad0c741dddbd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69b4e0eef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86614c8a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1fafd876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b770f34c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6968dc38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20b608c1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7b1d9bb2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1c5e32d2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