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45fd5b050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ac11cd5844d54"/>
  </p:sldMasterIdLst>
  <p:sldIdLst>
    <p:sldId xmlns:r="http://schemas.openxmlformats.org/officeDocument/2006/relationships" id="256" r:id="R1a2381aec9bb4af5"/>
    <p:sldId xmlns:r="http://schemas.openxmlformats.org/officeDocument/2006/relationships" id="257" r:id="R424364edc4d146d3"/>
    <p:sldId xmlns:r="http://schemas.openxmlformats.org/officeDocument/2006/relationships" id="258" r:id="Rf642a11abcca46c0"/>
    <p:sldId xmlns:r="http://schemas.openxmlformats.org/officeDocument/2006/relationships" id="259" r:id="R3c760c1335624a4e"/>
    <p:sldId xmlns:r="http://schemas.openxmlformats.org/officeDocument/2006/relationships" id="260" r:id="Redfbc06cf12c41a8"/>
    <p:sldId xmlns:r="http://schemas.openxmlformats.org/officeDocument/2006/relationships" id="261" r:id="R395b26bc1c704a56"/>
    <p:sldId xmlns:r="http://schemas.openxmlformats.org/officeDocument/2006/relationships" id="262" r:id="Reaf811154253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ac11cd5844d54" /><Relationship Type="http://schemas.openxmlformats.org/officeDocument/2006/relationships/slide" Target="/ppt/slides/slide1.xml" Id="R1a2381aec9bb4af5" /><Relationship Type="http://schemas.openxmlformats.org/officeDocument/2006/relationships/slide" Target="/ppt/slides/slide2.xml" Id="R424364edc4d146d3" /><Relationship Type="http://schemas.openxmlformats.org/officeDocument/2006/relationships/slide" Target="/ppt/slides/slide3.xml" Id="Rf642a11abcca46c0" /><Relationship Type="http://schemas.openxmlformats.org/officeDocument/2006/relationships/slide" Target="/ppt/slides/slide4.xml" Id="R3c760c1335624a4e" /><Relationship Type="http://schemas.openxmlformats.org/officeDocument/2006/relationships/slide" Target="/ppt/slides/slide5.xml" Id="Redfbc06cf12c41a8" /><Relationship Type="http://schemas.openxmlformats.org/officeDocument/2006/relationships/slide" Target="/ppt/slides/slide6.xml" Id="R395b26bc1c704a56" /><Relationship Type="http://schemas.openxmlformats.org/officeDocument/2006/relationships/slide" Target="/ppt/slides/slide7.xml" Id="Reaf811154253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3d682ce4a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493596cd4711" /><Relationship Type="http://schemas.openxmlformats.org/officeDocument/2006/relationships/theme" Target="/ppt/slideMasters/theme/theme1.xml" Id="Rd2cad753a1e5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1493596cd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e66960cf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8a57b9173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6f1ba7b0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1ad9a4cd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e14f46fc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a132edd4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e8802801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KNUTSØN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GRANNI AS</a:t>
            </a:r>
          </a:p>
        </p:txBody>
      </p:sp>
    </p:spTree>
  </p:cSld>
  <p:clrMapOvr>
    <a:masterClrMapping xmlns:a="http://schemas.openxmlformats.org/drawingml/2006/main"/>
  </p:clrMapOvr>
</p:sld>
</file>