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ff1353469c43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7b659a58e3460c"/>
  </p:sldMasterIdLst>
  <p:sldIdLst>
    <p:sldId xmlns:r="http://schemas.openxmlformats.org/officeDocument/2006/relationships" id="256" r:id="R41a67ce153e74c01"/>
    <p:sldId xmlns:r="http://schemas.openxmlformats.org/officeDocument/2006/relationships" id="257" r:id="Re3562bca10044d71"/>
    <p:sldId xmlns:r="http://schemas.openxmlformats.org/officeDocument/2006/relationships" id="258" r:id="R9e39bd566f624a74"/>
    <p:sldId xmlns:r="http://schemas.openxmlformats.org/officeDocument/2006/relationships" id="259" r:id="Rb58e13b239fb4a2c"/>
    <p:sldId xmlns:r="http://schemas.openxmlformats.org/officeDocument/2006/relationships" id="260" r:id="R0baf4d208a0b46e9"/>
    <p:sldId xmlns:r="http://schemas.openxmlformats.org/officeDocument/2006/relationships" id="261" r:id="R15571fbb6c4f417d"/>
    <p:sldId xmlns:r="http://schemas.openxmlformats.org/officeDocument/2006/relationships" id="262" r:id="Rb9265b0e2b2d4b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7b659a58e3460c" /><Relationship Type="http://schemas.openxmlformats.org/officeDocument/2006/relationships/slide" Target="/ppt/slides/slide1.xml" Id="R41a67ce153e74c01" /><Relationship Type="http://schemas.openxmlformats.org/officeDocument/2006/relationships/slide" Target="/ppt/slides/slide2.xml" Id="Re3562bca10044d71" /><Relationship Type="http://schemas.openxmlformats.org/officeDocument/2006/relationships/slide" Target="/ppt/slides/slide3.xml" Id="R9e39bd566f624a74" /><Relationship Type="http://schemas.openxmlformats.org/officeDocument/2006/relationships/slide" Target="/ppt/slides/slide4.xml" Id="Rb58e13b239fb4a2c" /><Relationship Type="http://schemas.openxmlformats.org/officeDocument/2006/relationships/slide" Target="/ppt/slides/slide5.xml" Id="R0baf4d208a0b46e9" /><Relationship Type="http://schemas.openxmlformats.org/officeDocument/2006/relationships/slide" Target="/ppt/slides/slide6.xml" Id="R15571fbb6c4f417d" /><Relationship Type="http://schemas.openxmlformats.org/officeDocument/2006/relationships/slide" Target="/ppt/slides/slide7.xml" Id="Rb9265b0e2b2d4b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7e5cbe3b0b4b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1017158a2480e" /><Relationship Type="http://schemas.openxmlformats.org/officeDocument/2006/relationships/theme" Target="/ppt/slideMasters/theme/theme1.xml" Id="R8b7d55c2a0384f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c1017158a248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13e6d79de4b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45ca23e8941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5252d3c454e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ec19f041e4a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4fb4def9d4c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fe03df8e347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99883eaa44a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LJH INVEST 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LJH INVEST 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18 569 449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54 909 559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62 800 761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LINE CATHRINE JØRGENSDATTER HEJE BREKKE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Skådalsveien 16A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914 621 739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INVEST I AS</a:t>
            </a:r>
          </a:p>
        </p:txBody>
      </p:sp>
    </p:spTree>
  </p:cSld>
  <p:clrMapOvr>
    <a:masterClrMapping xmlns:a="http://schemas.openxmlformats.org/drawingml/2006/main"/>
  </p:clrMapOvr>
</p:sld>
</file>