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86280c0d844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b675084f21415e"/>
  </p:sldMasterIdLst>
  <p:sldIdLst>
    <p:sldId xmlns:r="http://schemas.openxmlformats.org/officeDocument/2006/relationships" id="256" r:id="R66b9d013c9834bfe"/>
    <p:sldId xmlns:r="http://schemas.openxmlformats.org/officeDocument/2006/relationships" id="257" r:id="R60f8a806c2b540bf"/>
    <p:sldId xmlns:r="http://schemas.openxmlformats.org/officeDocument/2006/relationships" id="258" r:id="Rb1c6eaeb49154676"/>
    <p:sldId xmlns:r="http://schemas.openxmlformats.org/officeDocument/2006/relationships" id="259" r:id="R4763dcd921634f11"/>
    <p:sldId xmlns:r="http://schemas.openxmlformats.org/officeDocument/2006/relationships" id="260" r:id="R3898d1f9eab647bb"/>
    <p:sldId xmlns:r="http://schemas.openxmlformats.org/officeDocument/2006/relationships" id="261" r:id="Re803e392ef684341"/>
    <p:sldId xmlns:r="http://schemas.openxmlformats.org/officeDocument/2006/relationships" id="262" r:id="R4f6baee0bad64f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675084f21415e" /><Relationship Type="http://schemas.openxmlformats.org/officeDocument/2006/relationships/slide" Target="/ppt/slides/slide1.xml" Id="R66b9d013c9834bfe" /><Relationship Type="http://schemas.openxmlformats.org/officeDocument/2006/relationships/slide" Target="/ppt/slides/slide2.xml" Id="R60f8a806c2b540bf" /><Relationship Type="http://schemas.openxmlformats.org/officeDocument/2006/relationships/slide" Target="/ppt/slides/slide3.xml" Id="Rb1c6eaeb49154676" /><Relationship Type="http://schemas.openxmlformats.org/officeDocument/2006/relationships/slide" Target="/ppt/slides/slide4.xml" Id="R4763dcd921634f11" /><Relationship Type="http://schemas.openxmlformats.org/officeDocument/2006/relationships/slide" Target="/ppt/slides/slide5.xml" Id="R3898d1f9eab647bb" /><Relationship Type="http://schemas.openxmlformats.org/officeDocument/2006/relationships/slide" Target="/ppt/slides/slide6.xml" Id="Re803e392ef684341" /><Relationship Type="http://schemas.openxmlformats.org/officeDocument/2006/relationships/slide" Target="/ppt/slides/slide7.xml" Id="R4f6baee0bad64f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1849d84f5442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d12c331814189" /><Relationship Type="http://schemas.openxmlformats.org/officeDocument/2006/relationships/theme" Target="/ppt/slideMasters/theme/theme1.xml" Id="Rc648dfaecd2343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3d12c3318141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f50dc85f541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2734134d04d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0ec1b805f45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0ca4bd1bf4b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4d3e5df9d46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3bad2899641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9857ab2324d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CSH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CSH INVEST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268 940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−1 066 278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14 042 136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14 422 898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26 650 548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SYNNØVE JØRGENSDATTER HEJE HELDAL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Voksenliveien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914 621 798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CSH INVEST I AS</a:t>
            </a:r>
          </a:p>
        </p:txBody>
      </p:sp>
    </p:spTree>
  </p:cSld>
  <p:clrMapOvr>
    <a:masterClrMapping xmlns:a="http://schemas.openxmlformats.org/drawingml/2006/main"/>
  </p:clrMapOvr>
</p:sld>
</file>