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0f3bd4d5c9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d7043145d4173"/>
  </p:sldMasterIdLst>
  <p:sldIdLst>
    <p:sldId xmlns:r="http://schemas.openxmlformats.org/officeDocument/2006/relationships" id="256" r:id="Rad55c155b8364adc"/>
    <p:sldId xmlns:r="http://schemas.openxmlformats.org/officeDocument/2006/relationships" id="257" r:id="R70e376decc4342cb"/>
    <p:sldId xmlns:r="http://schemas.openxmlformats.org/officeDocument/2006/relationships" id="258" r:id="R30a048ca33944dd4"/>
    <p:sldId xmlns:r="http://schemas.openxmlformats.org/officeDocument/2006/relationships" id="259" r:id="R6ce0e2c5210a40a3"/>
    <p:sldId xmlns:r="http://schemas.openxmlformats.org/officeDocument/2006/relationships" id="260" r:id="R550ed13c40a74028"/>
    <p:sldId xmlns:r="http://schemas.openxmlformats.org/officeDocument/2006/relationships" id="261" r:id="Ref1cec562a8c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d7043145d4173" /><Relationship Type="http://schemas.openxmlformats.org/officeDocument/2006/relationships/slide" Target="/ppt/slides/slide1.xml" Id="Rad55c155b8364adc" /><Relationship Type="http://schemas.openxmlformats.org/officeDocument/2006/relationships/slide" Target="/ppt/slides/slide2.xml" Id="R70e376decc4342cb" /><Relationship Type="http://schemas.openxmlformats.org/officeDocument/2006/relationships/slide" Target="/ppt/slides/slide3.xml" Id="R30a048ca33944dd4" /><Relationship Type="http://schemas.openxmlformats.org/officeDocument/2006/relationships/slide" Target="/ppt/slides/slide4.xml" Id="R6ce0e2c5210a40a3" /><Relationship Type="http://schemas.openxmlformats.org/officeDocument/2006/relationships/slide" Target="/ppt/slides/slide5.xml" Id="R550ed13c40a74028" /><Relationship Type="http://schemas.openxmlformats.org/officeDocument/2006/relationships/slide" Target="/ppt/slides/slide6.xml" Id="Ref1cec562a8c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523346309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9977b5aae4dcc" /><Relationship Type="http://schemas.openxmlformats.org/officeDocument/2006/relationships/theme" Target="/ppt/slideMasters/theme/theme1.xml" Id="Red811f200c64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9977b5aae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ecdb9388846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d478f0662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f7a17582a4a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aff9db08c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d6d27c17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16ee75228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