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69561159144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24c15db344869"/>
  </p:sldMasterIdLst>
  <p:sldIdLst>
    <p:sldId xmlns:r="http://schemas.openxmlformats.org/officeDocument/2006/relationships" id="256" r:id="Re5b323efd7994d32"/>
    <p:sldId xmlns:r="http://schemas.openxmlformats.org/officeDocument/2006/relationships" id="257" r:id="R8edafb55fe8143da"/>
    <p:sldId xmlns:r="http://schemas.openxmlformats.org/officeDocument/2006/relationships" id="258" r:id="Rc2851f09ea5e4292"/>
    <p:sldId xmlns:r="http://schemas.openxmlformats.org/officeDocument/2006/relationships" id="259" r:id="Rc43fbd2e9b7a449e"/>
    <p:sldId xmlns:r="http://schemas.openxmlformats.org/officeDocument/2006/relationships" id="260" r:id="R5053c817c76f479c"/>
    <p:sldId xmlns:r="http://schemas.openxmlformats.org/officeDocument/2006/relationships" id="261" r:id="R7c13067615254a18"/>
    <p:sldId xmlns:r="http://schemas.openxmlformats.org/officeDocument/2006/relationships" id="262" r:id="R9ee400a59e4f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24c15db344869" /><Relationship Type="http://schemas.openxmlformats.org/officeDocument/2006/relationships/slide" Target="/ppt/slides/slide1.xml" Id="Re5b323efd7994d32" /><Relationship Type="http://schemas.openxmlformats.org/officeDocument/2006/relationships/slide" Target="/ppt/slides/slide2.xml" Id="R8edafb55fe8143da" /><Relationship Type="http://schemas.openxmlformats.org/officeDocument/2006/relationships/slide" Target="/ppt/slides/slide3.xml" Id="Rc2851f09ea5e4292" /><Relationship Type="http://schemas.openxmlformats.org/officeDocument/2006/relationships/slide" Target="/ppt/slides/slide4.xml" Id="Rc43fbd2e9b7a449e" /><Relationship Type="http://schemas.openxmlformats.org/officeDocument/2006/relationships/slide" Target="/ppt/slides/slide5.xml" Id="R5053c817c76f479c" /><Relationship Type="http://schemas.openxmlformats.org/officeDocument/2006/relationships/slide" Target="/ppt/slides/slide6.xml" Id="R7c13067615254a18" /><Relationship Type="http://schemas.openxmlformats.org/officeDocument/2006/relationships/slide" Target="/ppt/slides/slide7.xml" Id="R9ee400a59e4f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d470bfc40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4fddeaafb40ff" /><Relationship Type="http://schemas.openxmlformats.org/officeDocument/2006/relationships/theme" Target="/ppt/slideMasters/theme/theme1.xml" Id="R263e0d4ba571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4fddeaafb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97349ed62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c003519e346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4259e39ce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a3cebd1c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105e6270d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8906ce85b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f57c1d5d7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