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ca5a81dda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25f28965b4193"/>
  </p:sldMasterIdLst>
  <p:sldIdLst>
    <p:sldId xmlns:r="http://schemas.openxmlformats.org/officeDocument/2006/relationships" id="256" r:id="R58193e741c1a4c2d"/>
    <p:sldId xmlns:r="http://schemas.openxmlformats.org/officeDocument/2006/relationships" id="257" r:id="Ra95346c6a3304c4a"/>
    <p:sldId xmlns:r="http://schemas.openxmlformats.org/officeDocument/2006/relationships" id="258" r:id="R22980aaff500499e"/>
    <p:sldId xmlns:r="http://schemas.openxmlformats.org/officeDocument/2006/relationships" id="259" r:id="R5f365d0de5c44b57"/>
    <p:sldId xmlns:r="http://schemas.openxmlformats.org/officeDocument/2006/relationships" id="260" r:id="Re9c92e0fd105438b"/>
    <p:sldId xmlns:r="http://schemas.openxmlformats.org/officeDocument/2006/relationships" id="261" r:id="R99b444be4fb043f0"/>
    <p:sldId xmlns:r="http://schemas.openxmlformats.org/officeDocument/2006/relationships" id="262" r:id="Rbe249e6e70af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25f28965b4193" /><Relationship Type="http://schemas.openxmlformats.org/officeDocument/2006/relationships/slide" Target="/ppt/slides/slide1.xml" Id="R58193e741c1a4c2d" /><Relationship Type="http://schemas.openxmlformats.org/officeDocument/2006/relationships/slide" Target="/ppt/slides/slide2.xml" Id="Ra95346c6a3304c4a" /><Relationship Type="http://schemas.openxmlformats.org/officeDocument/2006/relationships/slide" Target="/ppt/slides/slide3.xml" Id="R22980aaff500499e" /><Relationship Type="http://schemas.openxmlformats.org/officeDocument/2006/relationships/slide" Target="/ppt/slides/slide4.xml" Id="R5f365d0de5c44b57" /><Relationship Type="http://schemas.openxmlformats.org/officeDocument/2006/relationships/slide" Target="/ppt/slides/slide5.xml" Id="Re9c92e0fd105438b" /><Relationship Type="http://schemas.openxmlformats.org/officeDocument/2006/relationships/slide" Target="/ppt/slides/slide6.xml" Id="R99b444be4fb043f0" /><Relationship Type="http://schemas.openxmlformats.org/officeDocument/2006/relationships/slide" Target="/ppt/slides/slide7.xml" Id="Rbe249e6e70af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a0f0d9331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c8cf87cbe49e1" /><Relationship Type="http://schemas.openxmlformats.org/officeDocument/2006/relationships/theme" Target="/ppt/slideMasters/theme/theme1.xml" Id="Rd1b85bb8a4cb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c8cf87cbe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73aabeba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ae839f7c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eb39fefdb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85921019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c1dca9a28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1dc2c1b36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ed45952b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78 064 404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26 200 614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41 329 204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RUNE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JAGLAND SIMEN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KOFSTAD ERLING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TOR EGIL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914 658 314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AS</a:t>
            </a:r>
          </a:p>
        </p:txBody>
      </p:sp>
    </p:spTree>
  </p:cSld>
  <p:clrMapOvr>
    <a:masterClrMapping xmlns:a="http://schemas.openxmlformats.org/drawingml/2006/main"/>
  </p:clrMapOvr>
</p:sld>
</file>