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ff4bcfb8d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67860f64f4ae5"/>
  </p:sldMasterIdLst>
  <p:sldIdLst>
    <p:sldId xmlns:r="http://schemas.openxmlformats.org/officeDocument/2006/relationships" id="256" r:id="R360473636e004613"/>
    <p:sldId xmlns:r="http://schemas.openxmlformats.org/officeDocument/2006/relationships" id="257" r:id="R3bfc3ce42a4a41b7"/>
    <p:sldId xmlns:r="http://schemas.openxmlformats.org/officeDocument/2006/relationships" id="258" r:id="R5d637dbb75484d69"/>
    <p:sldId xmlns:r="http://schemas.openxmlformats.org/officeDocument/2006/relationships" id="259" r:id="R777be4db07fb42ac"/>
    <p:sldId xmlns:r="http://schemas.openxmlformats.org/officeDocument/2006/relationships" id="260" r:id="Rc6998dd5320f4e39"/>
    <p:sldId xmlns:r="http://schemas.openxmlformats.org/officeDocument/2006/relationships" id="261" r:id="Rb2867858436e40dc"/>
    <p:sldId xmlns:r="http://schemas.openxmlformats.org/officeDocument/2006/relationships" id="262" r:id="Rc2c4b953a530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67860f64f4ae5" /><Relationship Type="http://schemas.openxmlformats.org/officeDocument/2006/relationships/slide" Target="/ppt/slides/slide1.xml" Id="R360473636e004613" /><Relationship Type="http://schemas.openxmlformats.org/officeDocument/2006/relationships/slide" Target="/ppt/slides/slide2.xml" Id="R3bfc3ce42a4a41b7" /><Relationship Type="http://schemas.openxmlformats.org/officeDocument/2006/relationships/slide" Target="/ppt/slides/slide3.xml" Id="R5d637dbb75484d69" /><Relationship Type="http://schemas.openxmlformats.org/officeDocument/2006/relationships/slide" Target="/ppt/slides/slide4.xml" Id="R777be4db07fb42ac" /><Relationship Type="http://schemas.openxmlformats.org/officeDocument/2006/relationships/slide" Target="/ppt/slides/slide5.xml" Id="Rc6998dd5320f4e39" /><Relationship Type="http://schemas.openxmlformats.org/officeDocument/2006/relationships/slide" Target="/ppt/slides/slide6.xml" Id="Rb2867858436e40dc" /><Relationship Type="http://schemas.openxmlformats.org/officeDocument/2006/relationships/slide" Target="/ppt/slides/slide7.xml" Id="Rc2c4b953a530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5b0b424044e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271c8b9c41c9" /><Relationship Type="http://schemas.openxmlformats.org/officeDocument/2006/relationships/theme" Target="/ppt/slideMasters/theme/theme1.xml" Id="Rfd350ae2de4e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5271c8b9c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55ec2d8db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f496db0a4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dd0c45b1c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c2ae9a37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8b147f1f4b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8fed82e80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d456c9e8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