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a4584a5be0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458cc2fff486a"/>
  </p:sldMasterIdLst>
  <p:sldIdLst>
    <p:sldId xmlns:r="http://schemas.openxmlformats.org/officeDocument/2006/relationships" id="256" r:id="R86b6c2654515456c"/>
    <p:sldId xmlns:r="http://schemas.openxmlformats.org/officeDocument/2006/relationships" id="257" r:id="R45cd19d2655b43a8"/>
    <p:sldId xmlns:r="http://schemas.openxmlformats.org/officeDocument/2006/relationships" id="258" r:id="Rcc393657dc1249b3"/>
    <p:sldId xmlns:r="http://schemas.openxmlformats.org/officeDocument/2006/relationships" id="259" r:id="Rf8d7d0c652eb4740"/>
    <p:sldId xmlns:r="http://schemas.openxmlformats.org/officeDocument/2006/relationships" id="260" r:id="Rb36cad4f75474c0d"/>
    <p:sldId xmlns:r="http://schemas.openxmlformats.org/officeDocument/2006/relationships" id="261" r:id="R19b4225f10814a2a"/>
    <p:sldId xmlns:r="http://schemas.openxmlformats.org/officeDocument/2006/relationships" id="262" r:id="R6a15c2633cb5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458cc2fff486a" /><Relationship Type="http://schemas.openxmlformats.org/officeDocument/2006/relationships/slide" Target="/ppt/slides/slide1.xml" Id="R86b6c2654515456c" /><Relationship Type="http://schemas.openxmlformats.org/officeDocument/2006/relationships/slide" Target="/ppt/slides/slide2.xml" Id="R45cd19d2655b43a8" /><Relationship Type="http://schemas.openxmlformats.org/officeDocument/2006/relationships/slide" Target="/ppt/slides/slide3.xml" Id="Rcc393657dc1249b3" /><Relationship Type="http://schemas.openxmlformats.org/officeDocument/2006/relationships/slide" Target="/ppt/slides/slide4.xml" Id="Rf8d7d0c652eb4740" /><Relationship Type="http://schemas.openxmlformats.org/officeDocument/2006/relationships/slide" Target="/ppt/slides/slide5.xml" Id="Rb36cad4f75474c0d" /><Relationship Type="http://schemas.openxmlformats.org/officeDocument/2006/relationships/slide" Target="/ppt/slides/slide6.xml" Id="R19b4225f10814a2a" /><Relationship Type="http://schemas.openxmlformats.org/officeDocument/2006/relationships/slide" Target="/ppt/slides/slide7.xml" Id="R6a15c2633cb5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079feb003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667a8c9d14d05" /><Relationship Type="http://schemas.openxmlformats.org/officeDocument/2006/relationships/theme" Target="/ppt/slideMasters/theme/theme1.xml" Id="R06ded01b35de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9667a8c9d1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015d07866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2fa4fea8d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5e072fcb047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306b8c085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78216345d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6aca4b9d43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482560db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