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659595e09e4f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996be64ce846f8"/>
  </p:sldMasterIdLst>
  <p:sldIdLst>
    <p:sldId xmlns:r="http://schemas.openxmlformats.org/officeDocument/2006/relationships" id="256" r:id="R3e51d0c4c9c64b7c"/>
    <p:sldId xmlns:r="http://schemas.openxmlformats.org/officeDocument/2006/relationships" id="257" r:id="R98805b51440d45e0"/>
    <p:sldId xmlns:r="http://schemas.openxmlformats.org/officeDocument/2006/relationships" id="258" r:id="R9610809e20484909"/>
    <p:sldId xmlns:r="http://schemas.openxmlformats.org/officeDocument/2006/relationships" id="259" r:id="R4d3bcadf26d54853"/>
    <p:sldId xmlns:r="http://schemas.openxmlformats.org/officeDocument/2006/relationships" id="260" r:id="Refec1d3ce0dc49f3"/>
    <p:sldId xmlns:r="http://schemas.openxmlformats.org/officeDocument/2006/relationships" id="261" r:id="R6bc54ffb4f7d47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996be64ce846f8" /><Relationship Type="http://schemas.openxmlformats.org/officeDocument/2006/relationships/slide" Target="/ppt/slides/slide1.xml" Id="R3e51d0c4c9c64b7c" /><Relationship Type="http://schemas.openxmlformats.org/officeDocument/2006/relationships/slide" Target="/ppt/slides/slide2.xml" Id="R98805b51440d45e0" /><Relationship Type="http://schemas.openxmlformats.org/officeDocument/2006/relationships/slide" Target="/ppt/slides/slide3.xml" Id="R9610809e20484909" /><Relationship Type="http://schemas.openxmlformats.org/officeDocument/2006/relationships/slide" Target="/ppt/slides/slide4.xml" Id="R4d3bcadf26d54853" /><Relationship Type="http://schemas.openxmlformats.org/officeDocument/2006/relationships/slide" Target="/ppt/slides/slide5.xml" Id="Refec1d3ce0dc49f3" /><Relationship Type="http://schemas.openxmlformats.org/officeDocument/2006/relationships/slide" Target="/ppt/slides/slide6.xml" Id="R6bc54ffb4f7d47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9cc78daedd48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059c2df804d2b" /><Relationship Type="http://schemas.openxmlformats.org/officeDocument/2006/relationships/theme" Target="/ppt/slideMasters/theme/theme1.xml" Id="Rf511fd556a874c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d059c2df804d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9d86bd6164e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8c23d973e4d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19944fdc846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d98ed6b144d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bb64665db4b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003d3601044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PESOM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phe@okonomistyring.no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914 744 113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PESOM INVEST AS</a:t>
            </a:r>
          </a:p>
        </p:txBody>
      </p:sp>
    </p:spTree>
  </p:cSld>
  <p:clrMapOvr>
    <a:masterClrMapping xmlns:a="http://schemas.openxmlformats.org/drawingml/2006/main"/>
  </p:clrMapOvr>
</p:sld>
</file>