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1df86a29024c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231502b7ed471c"/>
  </p:sldMasterIdLst>
  <p:sldIdLst>
    <p:sldId xmlns:r="http://schemas.openxmlformats.org/officeDocument/2006/relationships" id="256" r:id="R9eef9b23d79c4ece"/>
    <p:sldId xmlns:r="http://schemas.openxmlformats.org/officeDocument/2006/relationships" id="257" r:id="Rade8df31437e4c0f"/>
    <p:sldId xmlns:r="http://schemas.openxmlformats.org/officeDocument/2006/relationships" id="258" r:id="R11583808c84747d9"/>
    <p:sldId xmlns:r="http://schemas.openxmlformats.org/officeDocument/2006/relationships" id="259" r:id="R579eef7324ba4d57"/>
    <p:sldId xmlns:r="http://schemas.openxmlformats.org/officeDocument/2006/relationships" id="260" r:id="R0d78aa2fc82d41e2"/>
    <p:sldId xmlns:r="http://schemas.openxmlformats.org/officeDocument/2006/relationships" id="261" r:id="R8422334b24b44f2d"/>
    <p:sldId xmlns:r="http://schemas.openxmlformats.org/officeDocument/2006/relationships" id="262" r:id="R79cc783ffa9a4a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231502b7ed471c" /><Relationship Type="http://schemas.openxmlformats.org/officeDocument/2006/relationships/slide" Target="/ppt/slides/slide1.xml" Id="R9eef9b23d79c4ece" /><Relationship Type="http://schemas.openxmlformats.org/officeDocument/2006/relationships/slide" Target="/ppt/slides/slide2.xml" Id="Rade8df31437e4c0f" /><Relationship Type="http://schemas.openxmlformats.org/officeDocument/2006/relationships/slide" Target="/ppt/slides/slide3.xml" Id="R11583808c84747d9" /><Relationship Type="http://schemas.openxmlformats.org/officeDocument/2006/relationships/slide" Target="/ppt/slides/slide4.xml" Id="R579eef7324ba4d57" /><Relationship Type="http://schemas.openxmlformats.org/officeDocument/2006/relationships/slide" Target="/ppt/slides/slide5.xml" Id="R0d78aa2fc82d41e2" /><Relationship Type="http://schemas.openxmlformats.org/officeDocument/2006/relationships/slide" Target="/ppt/slides/slide6.xml" Id="R8422334b24b44f2d" /><Relationship Type="http://schemas.openxmlformats.org/officeDocument/2006/relationships/slide" Target="/ppt/slides/slide7.xml" Id="R79cc783ffa9a4a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099f734aaf46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b8a48a6fb4218" /><Relationship Type="http://schemas.openxmlformats.org/officeDocument/2006/relationships/theme" Target="/ppt/slideMasters/theme/theme1.xml" Id="R312c6e5222324c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6b8a48a6fb42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5a386c41747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08c3157044d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d8494f3894c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38f1b4a9d47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805b2945b43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54e2fd51444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80e228ada4e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PESOM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PESOM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446 011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2 471 050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2 501 050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EVENSEN PER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phe@okonomistyring.no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914 744 113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PESOM INVEST AS</a:t>
            </a:r>
          </a:p>
        </p:txBody>
      </p:sp>
    </p:spTree>
  </p:cSld>
  <p:clrMapOvr>
    <a:masterClrMapping xmlns:a="http://schemas.openxmlformats.org/drawingml/2006/main"/>
  </p:clrMapOvr>
</p:sld>
</file>