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e05f65dfcc44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19d47d31dd4835"/>
  </p:sldMasterIdLst>
  <p:sldIdLst>
    <p:sldId xmlns:r="http://schemas.openxmlformats.org/officeDocument/2006/relationships" id="256" r:id="R3c5e9e61ef1648f4"/>
    <p:sldId xmlns:r="http://schemas.openxmlformats.org/officeDocument/2006/relationships" id="257" r:id="Rd8082eb371dd437f"/>
    <p:sldId xmlns:r="http://schemas.openxmlformats.org/officeDocument/2006/relationships" id="258" r:id="R7a2c7adc142843c1"/>
    <p:sldId xmlns:r="http://schemas.openxmlformats.org/officeDocument/2006/relationships" id="259" r:id="Rebc9723bc270416c"/>
    <p:sldId xmlns:r="http://schemas.openxmlformats.org/officeDocument/2006/relationships" id="260" r:id="R0fdac1f95817442b"/>
    <p:sldId xmlns:r="http://schemas.openxmlformats.org/officeDocument/2006/relationships" id="261" r:id="R905d092309b64494"/>
    <p:sldId xmlns:r="http://schemas.openxmlformats.org/officeDocument/2006/relationships" id="262" r:id="Rd3bec3fb258c42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19d47d31dd4835" /><Relationship Type="http://schemas.openxmlformats.org/officeDocument/2006/relationships/slide" Target="/ppt/slides/slide1.xml" Id="R3c5e9e61ef1648f4" /><Relationship Type="http://schemas.openxmlformats.org/officeDocument/2006/relationships/slide" Target="/ppt/slides/slide2.xml" Id="Rd8082eb371dd437f" /><Relationship Type="http://schemas.openxmlformats.org/officeDocument/2006/relationships/slide" Target="/ppt/slides/slide3.xml" Id="R7a2c7adc142843c1" /><Relationship Type="http://schemas.openxmlformats.org/officeDocument/2006/relationships/slide" Target="/ppt/slides/slide4.xml" Id="Rebc9723bc270416c" /><Relationship Type="http://schemas.openxmlformats.org/officeDocument/2006/relationships/slide" Target="/ppt/slides/slide5.xml" Id="R0fdac1f95817442b" /><Relationship Type="http://schemas.openxmlformats.org/officeDocument/2006/relationships/slide" Target="/ppt/slides/slide6.xml" Id="R905d092309b64494" /><Relationship Type="http://schemas.openxmlformats.org/officeDocument/2006/relationships/slide" Target="/ppt/slides/slide7.xml" Id="Rd3bec3fb258c42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93ac1ebb7b47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14c5f15c14a60" /><Relationship Type="http://schemas.openxmlformats.org/officeDocument/2006/relationships/theme" Target="/ppt/slideMasters/theme/theme1.xml" Id="Rd44e5cc757cd40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914c5f15c14a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79768205046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f4e63e9db4d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688572db64a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b407ca1f74c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2fb689d0e48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6b468d01f4d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af62f2aee4a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NORDPILAN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NORDPILAN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1 738 260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22 763 914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22 960 114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STEINVIK ULRIK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Lokes veg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914 751 225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