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8af07cb694a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5e2ecfe461484a"/>
  </p:sldMasterIdLst>
  <p:sldIdLst>
    <p:sldId xmlns:r="http://schemas.openxmlformats.org/officeDocument/2006/relationships" id="256" r:id="R07afe505205c4912"/>
    <p:sldId xmlns:r="http://schemas.openxmlformats.org/officeDocument/2006/relationships" id="257" r:id="Rd94aed891e79442a"/>
    <p:sldId xmlns:r="http://schemas.openxmlformats.org/officeDocument/2006/relationships" id="258" r:id="Rd95393fd64f442b3"/>
    <p:sldId xmlns:r="http://schemas.openxmlformats.org/officeDocument/2006/relationships" id="259" r:id="R719ffd9da3384daf"/>
    <p:sldId xmlns:r="http://schemas.openxmlformats.org/officeDocument/2006/relationships" id="260" r:id="Rd2de76cd0aeb4e9e"/>
    <p:sldId xmlns:r="http://schemas.openxmlformats.org/officeDocument/2006/relationships" id="261" r:id="R48988e34dae54136"/>
    <p:sldId xmlns:r="http://schemas.openxmlformats.org/officeDocument/2006/relationships" id="262" r:id="Rc6d7d005876f4d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e2ecfe461484a" /><Relationship Type="http://schemas.openxmlformats.org/officeDocument/2006/relationships/slide" Target="/ppt/slides/slide1.xml" Id="R07afe505205c4912" /><Relationship Type="http://schemas.openxmlformats.org/officeDocument/2006/relationships/slide" Target="/ppt/slides/slide2.xml" Id="Rd94aed891e79442a" /><Relationship Type="http://schemas.openxmlformats.org/officeDocument/2006/relationships/slide" Target="/ppt/slides/slide3.xml" Id="Rd95393fd64f442b3" /><Relationship Type="http://schemas.openxmlformats.org/officeDocument/2006/relationships/slide" Target="/ppt/slides/slide4.xml" Id="R719ffd9da3384daf" /><Relationship Type="http://schemas.openxmlformats.org/officeDocument/2006/relationships/slide" Target="/ppt/slides/slide5.xml" Id="Rd2de76cd0aeb4e9e" /><Relationship Type="http://schemas.openxmlformats.org/officeDocument/2006/relationships/slide" Target="/ppt/slides/slide6.xml" Id="R48988e34dae54136" /><Relationship Type="http://schemas.openxmlformats.org/officeDocument/2006/relationships/slide" Target="/ppt/slides/slide7.xml" Id="Rc6d7d005876f4d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572c057014c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6024d44ae4b8e" /><Relationship Type="http://schemas.openxmlformats.org/officeDocument/2006/relationships/theme" Target="/ppt/slideMasters/theme/theme1.xml" Id="R1158c641298e49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26024d44ae4b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2e9ef2e144b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4955a7f0f49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79be7eeeb4d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bb23bf5ed49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aba2a6a2740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1717964c248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a1780e89e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 LENES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 LENES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 LENES &amp; CO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 LENES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 LENES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 LENES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 LENES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JOHNSEN LENES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 LENES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ojlenes@gmail.com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914 777 798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 LENES &amp; CO AS</a:t>
            </a:r>
          </a:p>
        </p:txBody>
      </p:sp>
    </p:spTree>
  </p:cSld>
  <p:clrMapOvr>
    <a:masterClrMapping xmlns:a="http://schemas.openxmlformats.org/drawingml/2006/main"/>
  </p:clrMapOvr>
</p:sld>
</file>