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6372fe947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eaeec36a14219"/>
  </p:sldMasterIdLst>
  <p:sldIdLst>
    <p:sldId xmlns:r="http://schemas.openxmlformats.org/officeDocument/2006/relationships" id="256" r:id="Rdcebdfdb8eff45aa"/>
    <p:sldId xmlns:r="http://schemas.openxmlformats.org/officeDocument/2006/relationships" id="257" r:id="Re8985b8b8ad04c68"/>
    <p:sldId xmlns:r="http://schemas.openxmlformats.org/officeDocument/2006/relationships" id="258" r:id="R17fe52c63994431e"/>
    <p:sldId xmlns:r="http://schemas.openxmlformats.org/officeDocument/2006/relationships" id="259" r:id="Rb2b95e3c362b4517"/>
    <p:sldId xmlns:r="http://schemas.openxmlformats.org/officeDocument/2006/relationships" id="260" r:id="R14013c13c9454c57"/>
    <p:sldId xmlns:r="http://schemas.openxmlformats.org/officeDocument/2006/relationships" id="261" r:id="Rc12936bcf486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eaeec36a14219" /><Relationship Type="http://schemas.openxmlformats.org/officeDocument/2006/relationships/slide" Target="/ppt/slides/slide1.xml" Id="Rdcebdfdb8eff45aa" /><Relationship Type="http://schemas.openxmlformats.org/officeDocument/2006/relationships/slide" Target="/ppt/slides/slide2.xml" Id="Re8985b8b8ad04c68" /><Relationship Type="http://schemas.openxmlformats.org/officeDocument/2006/relationships/slide" Target="/ppt/slides/slide3.xml" Id="R17fe52c63994431e" /><Relationship Type="http://schemas.openxmlformats.org/officeDocument/2006/relationships/slide" Target="/ppt/slides/slide4.xml" Id="Rb2b95e3c362b4517" /><Relationship Type="http://schemas.openxmlformats.org/officeDocument/2006/relationships/slide" Target="/ppt/slides/slide5.xml" Id="R14013c13c9454c57" /><Relationship Type="http://schemas.openxmlformats.org/officeDocument/2006/relationships/slide" Target="/ppt/slides/slide6.xml" Id="Rc12936bcf486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75f10e0dc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7fbf888a947c4" /><Relationship Type="http://schemas.openxmlformats.org/officeDocument/2006/relationships/theme" Target="/ppt/slideMasters/theme/theme1.xml" Id="R7222320511a9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7fbf888a9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7838a87bd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4038ead8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1cfbb202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288f1d79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910b2db0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cbae1757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LIVSFORSIKRING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914 782 007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LIVSFORSIKRING AS</a:t>
            </a:r>
          </a:p>
        </p:txBody>
      </p:sp>
    </p:spTree>
  </p:cSld>
  <p:clrMapOvr>
    <a:masterClrMapping xmlns:a="http://schemas.openxmlformats.org/drawingml/2006/main"/>
  </p:clrMapOvr>
</p:sld>
</file>