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bfb719e52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ad6948aee94627"/>
  </p:sldMasterIdLst>
  <p:sldIdLst>
    <p:sldId xmlns:r="http://schemas.openxmlformats.org/officeDocument/2006/relationships" id="256" r:id="Rcf2ad728f11f477d"/>
    <p:sldId xmlns:r="http://schemas.openxmlformats.org/officeDocument/2006/relationships" id="257" r:id="R1d20f279d1234490"/>
    <p:sldId xmlns:r="http://schemas.openxmlformats.org/officeDocument/2006/relationships" id="258" r:id="R811eb5b28eb04830"/>
    <p:sldId xmlns:r="http://schemas.openxmlformats.org/officeDocument/2006/relationships" id="259" r:id="Rd516aa45b1bc43af"/>
    <p:sldId xmlns:r="http://schemas.openxmlformats.org/officeDocument/2006/relationships" id="260" r:id="R56f754c3474b4f52"/>
    <p:sldId xmlns:r="http://schemas.openxmlformats.org/officeDocument/2006/relationships" id="261" r:id="R5e78ae77609a4257"/>
    <p:sldId xmlns:r="http://schemas.openxmlformats.org/officeDocument/2006/relationships" id="262" r:id="R814558acba7841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d6948aee94627" /><Relationship Type="http://schemas.openxmlformats.org/officeDocument/2006/relationships/slide" Target="/ppt/slides/slide1.xml" Id="Rcf2ad728f11f477d" /><Relationship Type="http://schemas.openxmlformats.org/officeDocument/2006/relationships/slide" Target="/ppt/slides/slide2.xml" Id="R1d20f279d1234490" /><Relationship Type="http://schemas.openxmlformats.org/officeDocument/2006/relationships/slide" Target="/ppt/slides/slide3.xml" Id="R811eb5b28eb04830" /><Relationship Type="http://schemas.openxmlformats.org/officeDocument/2006/relationships/slide" Target="/ppt/slides/slide4.xml" Id="Rd516aa45b1bc43af" /><Relationship Type="http://schemas.openxmlformats.org/officeDocument/2006/relationships/slide" Target="/ppt/slides/slide5.xml" Id="R56f754c3474b4f52" /><Relationship Type="http://schemas.openxmlformats.org/officeDocument/2006/relationships/slide" Target="/ppt/slides/slide6.xml" Id="R5e78ae77609a4257" /><Relationship Type="http://schemas.openxmlformats.org/officeDocument/2006/relationships/slide" Target="/ppt/slides/slide7.xml" Id="R814558acba7841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6fb801ce6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f8d39bf6b4562" /><Relationship Type="http://schemas.openxmlformats.org/officeDocument/2006/relationships/theme" Target="/ppt/slideMasters/theme/theme1.xml" Id="R44b966af46d7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f8d39bf6b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53bfddc9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efdeaf052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6bc39efb9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3fa88be945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78631ecd34a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e1445e78c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f20b07e01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MILLOR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MILLOR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619 290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4 853 242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MOHAMMED JAVED SAEED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Millor AS, Brynsveien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914 795 508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MILLOR INVEST AS</a:t>
            </a:r>
          </a:p>
        </p:txBody>
      </p:sp>
    </p:spTree>
  </p:cSld>
  <p:clrMapOvr>
    <a:masterClrMapping xmlns:a="http://schemas.openxmlformats.org/drawingml/2006/main"/>
  </p:clrMapOvr>
</p:sld>
</file>