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74ea1c199e3485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b92c243a67d493e"/>
  </p:sldMasterIdLst>
  <p:sldIdLst>
    <p:sldId xmlns:r="http://schemas.openxmlformats.org/officeDocument/2006/relationships" id="256" r:id="Rdc0f2ed523484ce0"/>
    <p:sldId xmlns:r="http://schemas.openxmlformats.org/officeDocument/2006/relationships" id="257" r:id="R13eff292607e4003"/>
    <p:sldId xmlns:r="http://schemas.openxmlformats.org/officeDocument/2006/relationships" id="258" r:id="R59de436f395b4917"/>
    <p:sldId xmlns:r="http://schemas.openxmlformats.org/officeDocument/2006/relationships" id="259" r:id="R7cf2f31c0f174fce"/>
    <p:sldId xmlns:r="http://schemas.openxmlformats.org/officeDocument/2006/relationships" id="260" r:id="R1aa7f764ab954fff"/>
    <p:sldId xmlns:r="http://schemas.openxmlformats.org/officeDocument/2006/relationships" id="261" r:id="Rda64fed930344fa3"/>
    <p:sldId xmlns:r="http://schemas.openxmlformats.org/officeDocument/2006/relationships" id="262" r:id="Re0155891cb434e6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b92c243a67d493e" /><Relationship Type="http://schemas.openxmlformats.org/officeDocument/2006/relationships/slide" Target="/ppt/slides/slide1.xml" Id="Rdc0f2ed523484ce0" /><Relationship Type="http://schemas.openxmlformats.org/officeDocument/2006/relationships/slide" Target="/ppt/slides/slide2.xml" Id="R13eff292607e4003" /><Relationship Type="http://schemas.openxmlformats.org/officeDocument/2006/relationships/slide" Target="/ppt/slides/slide3.xml" Id="R59de436f395b4917" /><Relationship Type="http://schemas.openxmlformats.org/officeDocument/2006/relationships/slide" Target="/ppt/slides/slide4.xml" Id="R7cf2f31c0f174fce" /><Relationship Type="http://schemas.openxmlformats.org/officeDocument/2006/relationships/slide" Target="/ppt/slides/slide5.xml" Id="R1aa7f764ab954fff" /><Relationship Type="http://schemas.openxmlformats.org/officeDocument/2006/relationships/slide" Target="/ppt/slides/slide6.xml" Id="Rda64fed930344fa3" /><Relationship Type="http://schemas.openxmlformats.org/officeDocument/2006/relationships/slide" Target="/ppt/slides/slide7.xml" Id="Re0155891cb434e6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0643e376b4b45a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1b07108eeb8407b" /><Relationship Type="http://schemas.openxmlformats.org/officeDocument/2006/relationships/theme" Target="/ppt/slideMasters/theme/theme1.xml" Id="R70b248b5489a47b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1b07108eeb8407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8a9990b8b28471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9c49f1b1cac4f0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885fcd9535040f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23cc96aba534f0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e63a2e3d54e453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da425229ecb473f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0b0db38f0fe479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EVELYN SØRENES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EVELYN SØRENES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EVELYN SØRENES AS ble etablert [år] og holder til i Aksdal.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EVELYN SØRENES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EVELYN SØRENES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EVELYN SØRENES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−15 048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569 952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1 488 897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2 086 577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EVELYN SØRENES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EVELYN SØRENES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EVELYN SØRENES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Padlane 12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5570 Aksdal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914 812 763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EVELYN SØRENES AS</a:t>
            </a:r>
          </a:p>
        </p:txBody>
      </p:sp>
    </p:spTree>
  </p:cSld>
  <p:clrMapOvr>
    <a:masterClrMapping xmlns:a="http://schemas.openxmlformats.org/drawingml/2006/main"/>
  </p:clrMapOvr>
</p:sld>
</file>