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01c9c3870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4e19cf8474582"/>
  </p:sldMasterIdLst>
  <p:sldIdLst>
    <p:sldId xmlns:r="http://schemas.openxmlformats.org/officeDocument/2006/relationships" id="256" r:id="R97f6a76117bd4090"/>
    <p:sldId xmlns:r="http://schemas.openxmlformats.org/officeDocument/2006/relationships" id="257" r:id="Raa6fc85ffc8d42c9"/>
    <p:sldId xmlns:r="http://schemas.openxmlformats.org/officeDocument/2006/relationships" id="258" r:id="R1867fc5537e841c2"/>
    <p:sldId xmlns:r="http://schemas.openxmlformats.org/officeDocument/2006/relationships" id="259" r:id="Rdf648a5325164a8e"/>
    <p:sldId xmlns:r="http://schemas.openxmlformats.org/officeDocument/2006/relationships" id="260" r:id="Rd674876f22db479f"/>
    <p:sldId xmlns:r="http://schemas.openxmlformats.org/officeDocument/2006/relationships" id="261" r:id="Rc48a65aacae3462a"/>
    <p:sldId xmlns:r="http://schemas.openxmlformats.org/officeDocument/2006/relationships" id="262" r:id="R0eeae5266d9d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4e19cf8474582" /><Relationship Type="http://schemas.openxmlformats.org/officeDocument/2006/relationships/slide" Target="/ppt/slides/slide1.xml" Id="R97f6a76117bd4090" /><Relationship Type="http://schemas.openxmlformats.org/officeDocument/2006/relationships/slide" Target="/ppt/slides/slide2.xml" Id="Raa6fc85ffc8d42c9" /><Relationship Type="http://schemas.openxmlformats.org/officeDocument/2006/relationships/slide" Target="/ppt/slides/slide3.xml" Id="R1867fc5537e841c2" /><Relationship Type="http://schemas.openxmlformats.org/officeDocument/2006/relationships/slide" Target="/ppt/slides/slide4.xml" Id="Rdf648a5325164a8e" /><Relationship Type="http://schemas.openxmlformats.org/officeDocument/2006/relationships/slide" Target="/ppt/slides/slide5.xml" Id="Rd674876f22db479f" /><Relationship Type="http://schemas.openxmlformats.org/officeDocument/2006/relationships/slide" Target="/ppt/slides/slide6.xml" Id="Rc48a65aacae3462a" /><Relationship Type="http://schemas.openxmlformats.org/officeDocument/2006/relationships/slide" Target="/ppt/slides/slide7.xml" Id="R0eeae5266d9d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dd243cb1f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3a0432144e43" /><Relationship Type="http://schemas.openxmlformats.org/officeDocument/2006/relationships/theme" Target="/ppt/slideMasters/theme/theme1.xml" Id="R3a4f7b6b1a74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b3a043214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c99902fe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53b2c73b9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e9cf815c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88675579f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308e5a3a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7c68da711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e10d279a4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NOR REGNSKAP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INGER-ANNE HOPLAND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